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48" r:id="rId2"/>
  </p:sldMasterIdLst>
  <p:notesMasterIdLst>
    <p:notesMasterId r:id="rId5"/>
  </p:notesMasterIdLst>
  <p:sldIdLst>
    <p:sldId id="280" r:id="rId3"/>
    <p:sldId id="283" r:id="rId4"/>
  </p:sldIdLst>
  <p:sldSz cx="9144000" cy="6858000" type="screen4x3"/>
  <p:notesSz cx="6794500" cy="99822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92"/>
    <p:restoredTop sz="94016"/>
  </p:normalViewPr>
  <p:slideViewPr>
    <p:cSldViewPr snapToGrid="0" snapToObjects="1">
      <p:cViewPr varScale="1">
        <p:scale>
          <a:sx n="105" d="100"/>
          <a:sy n="105" d="100"/>
        </p:scale>
        <p:origin x="20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75B0D-4847-4F19-8983-93FF7399C577}" type="datetimeFigureOut">
              <a:rPr lang="de-CH" smtClean="0"/>
              <a:t>12.09.2024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247775"/>
            <a:ext cx="44894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803934"/>
            <a:ext cx="5435600" cy="39304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81358"/>
            <a:ext cx="2944283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81358"/>
            <a:ext cx="2944283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095E-F36A-43FB-9200-E2E2078856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333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1 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1905000"/>
            <a:ext cx="7772400" cy="531481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0" y="2436482"/>
            <a:ext cx="9144000" cy="44215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4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el, Inhalt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1" y="720000"/>
            <a:ext cx="6980266" cy="91813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2000" y="2232001"/>
            <a:ext cx="6120000" cy="548306"/>
          </a:xfrm>
          <a:prstGeom prst="rect">
            <a:avLst/>
          </a:prstGeom>
        </p:spPr>
        <p:txBody>
          <a:bodyPr lIns="0" tIns="0" rIns="0" bIns="0"/>
          <a:lstStyle>
            <a:lvl1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2000" b="0" i="0">
                <a:latin typeface="Frutiger LT Std 55 Roman"/>
                <a:cs typeface="Frutiger LT Std 55 Roman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2000" b="0" i="0">
                <a:latin typeface="Frutiger LT Std 55 Roman"/>
                <a:cs typeface="Frutiger LT Std 55 Roman"/>
              </a:defRPr>
            </a:lvl2pPr>
            <a:lvl3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3pPr>
            <a:lvl4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4pPr>
            <a:lvl5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5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</p:txBody>
      </p:sp>
      <p:sp>
        <p:nvSpPr>
          <p:cNvPr id="4" name="Bildplatzhalter 2"/>
          <p:cNvSpPr>
            <a:spLocks noGrp="1"/>
          </p:cNvSpPr>
          <p:nvPr>
            <p:ph type="pic" idx="12"/>
          </p:nvPr>
        </p:nvSpPr>
        <p:spPr>
          <a:xfrm>
            <a:off x="1512000" y="3086100"/>
            <a:ext cx="6120000" cy="2747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Frutiger LT Std 55 Roman"/>
                <a:cs typeface="Frutiger LT Std 55 Roman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8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6C640-9628-43BA-8FC5-B3D2CA209A13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Thema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E16BC-4B51-4EBD-950D-416E52CE922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1680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2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1464732"/>
            <a:ext cx="7772400" cy="5201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0" y="2436482"/>
            <a:ext cx="9144000" cy="44215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Inhaltsplatzhalter 2"/>
          <p:cNvSpPr>
            <a:spLocks noGrp="1"/>
          </p:cNvSpPr>
          <p:nvPr>
            <p:ph idx="10"/>
          </p:nvPr>
        </p:nvSpPr>
        <p:spPr>
          <a:xfrm>
            <a:off x="1080000" y="1984872"/>
            <a:ext cx="5040000" cy="2635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Lucida Grande"/>
              <a:buNone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600" b="0" i="0">
                <a:latin typeface="Frutiger LT Std 55 Roman"/>
                <a:cs typeface="Frutiger LT Std 55 Roman"/>
              </a:defRPr>
            </a:lvl2pPr>
            <a:lvl3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3pPr>
            <a:lvl4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4pPr>
            <a:lvl5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5pPr>
          </a:lstStyle>
          <a:p>
            <a:pPr lvl="0"/>
            <a:r>
              <a:rPr lang="de-CH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2657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1" y="720000"/>
            <a:ext cx="6980266" cy="4122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 baseline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2000" y="1800000"/>
            <a:ext cx="6116467" cy="4190320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77800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2pPr>
            <a:lvl3pPr marL="36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3pPr>
            <a:lvl4pPr marL="54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4pPr>
            <a:lvl5pPr marL="72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5pPr>
            <a:lvl6pPr marL="90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800">
                <a:latin typeface="Verdana"/>
                <a:cs typeface="Verdana"/>
              </a:defRPr>
            </a:lvl6pPr>
          </a:lstStyle>
          <a:p>
            <a:pPr lvl="0"/>
            <a:r>
              <a:rPr lang="de-CH" dirty="0"/>
              <a:t>Mastertextformat bearbeiten</a:t>
            </a:r>
          </a:p>
          <a:p>
            <a:pPr lvl="2"/>
            <a:r>
              <a:rPr lang="de-CH" dirty="0"/>
              <a:t>Zweite Ebene</a:t>
            </a:r>
          </a:p>
          <a:p>
            <a:pPr lvl="3"/>
            <a:r>
              <a:rPr lang="de-CH" dirty="0"/>
              <a:t>Dritte Ebene</a:t>
            </a:r>
          </a:p>
          <a:p>
            <a:pPr lvl="4"/>
            <a:r>
              <a:rPr lang="de-CH" dirty="0"/>
              <a:t>Vierte Ebene</a:t>
            </a:r>
          </a:p>
          <a:p>
            <a:pPr lvl="5"/>
            <a:r>
              <a:rPr lang="de-CH" dirty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786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und 2sp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1" y="720000"/>
            <a:ext cx="6971799" cy="4122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 baseline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2001" y="1800000"/>
            <a:ext cx="2880000" cy="4190320"/>
          </a:xfrm>
          <a:prstGeom prst="rect">
            <a:avLst/>
          </a:prstGeom>
        </p:spPr>
        <p:txBody>
          <a:bodyPr lIns="0" tIns="0" rIns="0" bIns="0"/>
          <a:lstStyle>
            <a:lvl1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2pPr>
            <a:lvl3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3pPr>
            <a:lvl4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4pPr>
            <a:lvl5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5pPr>
          </a:lstStyle>
          <a:p>
            <a:pPr lvl="0"/>
            <a:r>
              <a:rPr lang="de-CH" dirty="0"/>
              <a:t>Mastertextformat bearbeiten</a:t>
            </a:r>
          </a:p>
          <a:p>
            <a:pPr lvl="3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0"/>
          </p:nvPr>
        </p:nvSpPr>
        <p:spPr>
          <a:xfrm>
            <a:off x="4749800" y="1800000"/>
            <a:ext cx="2878667" cy="4190320"/>
          </a:xfrm>
          <a:prstGeom prst="rect">
            <a:avLst/>
          </a:prstGeom>
        </p:spPr>
        <p:txBody>
          <a:bodyPr lIns="0" tIns="0" rIns="0" bIns="0"/>
          <a:lstStyle>
            <a:lvl1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2pPr>
            <a:lvl3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3pPr>
            <a:lvl4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4pPr>
            <a:lvl5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5pPr>
          </a:lstStyle>
          <a:p>
            <a:pPr lvl="0"/>
            <a:r>
              <a:rPr lang="de-CH" dirty="0"/>
              <a:t>Mastertextformat bearbeiten</a:t>
            </a:r>
          </a:p>
          <a:p>
            <a:pPr lvl="3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752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9999" y="720000"/>
            <a:ext cx="6980268" cy="4122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1512001" y="1799999"/>
            <a:ext cx="6120000" cy="4058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Frutiger LT Std 55 Roman"/>
                <a:cs typeface="Frutiger LT Std 55 Roman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56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, Inhalt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9999" y="720000"/>
            <a:ext cx="7412067" cy="4122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1999" y="1800000"/>
            <a:ext cx="6124934" cy="547701"/>
          </a:xfrm>
          <a:prstGeom prst="rect">
            <a:avLst/>
          </a:prstGeom>
        </p:spPr>
        <p:txBody>
          <a:bodyPr lIns="0" tIns="0" rIns="0" bIns="0"/>
          <a:lstStyle>
            <a:lvl1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2pPr>
            <a:lvl3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3pPr>
            <a:lvl4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4pPr>
            <a:lvl5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600" b="0" i="0">
                <a:latin typeface="Frutiger LT Std 55 Roman"/>
                <a:cs typeface="Frutiger LT Std 55 Roman"/>
              </a:defRPr>
            </a:lvl5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</p:txBody>
      </p:sp>
      <p:sp>
        <p:nvSpPr>
          <p:cNvPr id="4" name="Bildplatzhalter 2"/>
          <p:cNvSpPr>
            <a:spLocks noGrp="1"/>
          </p:cNvSpPr>
          <p:nvPr>
            <p:ph type="pic" idx="12"/>
          </p:nvPr>
        </p:nvSpPr>
        <p:spPr>
          <a:xfrm>
            <a:off x="1512001" y="2705100"/>
            <a:ext cx="6124932" cy="3126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Frutiger LT Std 55 Roman"/>
                <a:cs typeface="Frutiger LT Std 55 Roman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72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720000"/>
            <a:ext cx="6971800" cy="91813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0"/>
          </p:nvPr>
        </p:nvSpPr>
        <p:spPr>
          <a:xfrm>
            <a:off x="1515533" y="2232000"/>
            <a:ext cx="6116467" cy="3847067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77800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2pPr>
            <a:lvl3pPr marL="36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3pPr>
            <a:lvl4pPr marL="54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4pPr>
            <a:lvl5pPr marL="72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5pPr>
            <a:lvl6pPr marL="900000" indent="-1800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defRPr sz="1800">
                <a:latin typeface="Verdana"/>
                <a:cs typeface="Verdana"/>
              </a:defRPr>
            </a:lvl6pPr>
          </a:lstStyle>
          <a:p>
            <a:pPr lvl="0"/>
            <a:r>
              <a:rPr lang="de-CH" dirty="0"/>
              <a:t>Mastertextformat bearbeiten</a:t>
            </a:r>
          </a:p>
          <a:p>
            <a:pPr lvl="2"/>
            <a:r>
              <a:rPr lang="de-CH" dirty="0"/>
              <a:t>Zweite Ebene</a:t>
            </a:r>
          </a:p>
          <a:p>
            <a:pPr lvl="3"/>
            <a:r>
              <a:rPr lang="de-CH" dirty="0"/>
              <a:t>Dritte Ebene</a:t>
            </a:r>
          </a:p>
          <a:p>
            <a:pPr lvl="4"/>
            <a:r>
              <a:rPr lang="de-CH" dirty="0"/>
              <a:t>Vierte Ebene</a:t>
            </a:r>
          </a:p>
          <a:p>
            <a:pPr lvl="5"/>
            <a:r>
              <a:rPr lang="de-CH" dirty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320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el und 2sp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9999" y="720000"/>
            <a:ext cx="6980267" cy="91813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2000" y="2232000"/>
            <a:ext cx="2882200" cy="3835547"/>
          </a:xfrm>
          <a:prstGeom prst="rect">
            <a:avLst/>
          </a:prstGeom>
        </p:spPr>
        <p:txBody>
          <a:bodyPr lIns="0" tIns="0" rIns="0" bIns="0"/>
          <a:lstStyle>
            <a:lvl1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2pPr>
            <a:lvl3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3pPr>
            <a:lvl4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4pPr>
            <a:lvl5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5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0"/>
          </p:nvPr>
        </p:nvSpPr>
        <p:spPr>
          <a:xfrm>
            <a:off x="4766732" y="2232000"/>
            <a:ext cx="2865267" cy="3835547"/>
          </a:xfrm>
          <a:prstGeom prst="rect">
            <a:avLst/>
          </a:prstGeom>
        </p:spPr>
        <p:txBody>
          <a:bodyPr lIns="0" tIns="0" rIns="0" bIns="0"/>
          <a:lstStyle>
            <a:lvl1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1pPr>
            <a:lvl2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2pPr>
            <a:lvl3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3pPr>
            <a:lvl4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4pPr>
            <a:lvl5pPr marL="177800" indent="-177800">
              <a:lnSpc>
                <a:spcPct val="120000"/>
              </a:lnSpc>
              <a:spcBef>
                <a:spcPts val="0"/>
              </a:spcBef>
              <a:buFont typeface="Lucida Grande"/>
              <a:buChar char="›"/>
              <a:tabLst>
                <a:tab pos="180975" algn="l"/>
              </a:tabLst>
              <a:defRPr sz="1800" b="0" i="0">
                <a:latin typeface="Verdana"/>
                <a:cs typeface="Verdana"/>
              </a:defRPr>
            </a:lvl5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240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720000"/>
            <a:ext cx="6971799" cy="91813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0" i="0">
                <a:latin typeface="Verdana"/>
                <a:cs typeface="Verdana"/>
              </a:defRPr>
            </a:lvl1pPr>
          </a:lstStyle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1511999" y="2221200"/>
            <a:ext cx="6120000" cy="36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Frutiger LT Std 55 Roman"/>
                <a:cs typeface="Frutiger LT Std 55 Roman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701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07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59" r:id="rId3"/>
    <p:sldLayoutId id="2147483661" r:id="rId4"/>
    <p:sldLayoutId id="2147483658" r:id="rId5"/>
    <p:sldLayoutId id="2147483667" r:id="rId6"/>
    <p:sldLayoutId id="2147483660" r:id="rId7"/>
    <p:sldLayoutId id="2147483662" r:id="rId8"/>
    <p:sldLayoutId id="2147483668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feld 16"/>
          <p:cNvSpPr txBox="1">
            <a:spLocks noChangeArrowheads="1"/>
          </p:cNvSpPr>
          <p:nvPr/>
        </p:nvSpPr>
        <p:spPr bwMode="auto">
          <a:xfrm>
            <a:off x="816747" y="367956"/>
            <a:ext cx="5764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utiger LT Com 55 Roman" panose="020B0503030504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utiger LT Com 55 Roman" panose="020B0503030504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utiger LT Com 55 Roman" panose="020B0503030504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1800" i="1" dirty="0"/>
              <a:t>Gesundheitlich-Soziale Berufsfachschule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2456659" y="1031174"/>
            <a:ext cx="1871662" cy="67945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de-CH" sz="1000" b="1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Rektorat</a:t>
            </a:r>
          </a:p>
          <a:p>
            <a:pPr eaLnBrk="1" hangingPunct="1">
              <a:defRPr/>
            </a:pP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Daniel Hofer, Rektor</a:t>
            </a:r>
          </a:p>
          <a:p>
            <a:pPr eaLnBrk="1" hangingPunct="1">
              <a:defRPr/>
            </a:pP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Adrian </a:t>
            </a:r>
            <a:r>
              <a:rPr lang="de-CH" sz="1000" dirty="0" err="1">
                <a:solidFill>
                  <a:schemeClr val="tx1"/>
                </a:solidFill>
                <a:latin typeface="Frutiger LT Com 55 Roman" panose="020B0503030504020204" pitchFamily="34" charset="0"/>
              </a:rPr>
              <a:t>Würgler</a:t>
            </a: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, Prorektor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940904" y="3139473"/>
            <a:ext cx="2054086" cy="5984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de-CH" sz="1000" b="1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Berufliche Grundbildung</a:t>
            </a:r>
          </a:p>
          <a:p>
            <a:pPr eaLnBrk="1" hangingPunct="1">
              <a:defRPr/>
            </a:pP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Adrian </a:t>
            </a:r>
            <a:r>
              <a:rPr lang="de-CH" sz="1000" dirty="0" err="1">
                <a:solidFill>
                  <a:schemeClr val="tx1"/>
                </a:solidFill>
                <a:latin typeface="Frutiger LT Com 55 Roman" panose="020B0503030504020204" pitchFamily="34" charset="0"/>
              </a:rPr>
              <a:t>Würgler</a:t>
            </a: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, Prorektor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3566428" y="3139473"/>
            <a:ext cx="2041385" cy="5969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de-CH" sz="1000" b="1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Höhere Fachschule Pflege</a:t>
            </a:r>
          </a:p>
          <a:p>
            <a:pPr eaLnBrk="1" hangingPunct="1">
              <a:defRPr/>
            </a:pP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Daniel Hofer, Rektor GSBS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940904" y="1910925"/>
            <a:ext cx="2054086" cy="77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de-CH" sz="1000" b="1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ICT: </a:t>
            </a:r>
          </a:p>
          <a:p>
            <a:pPr eaLnBrk="1" hangingPunct="1">
              <a:defRPr/>
            </a:pP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Dominik Fankhauser</a:t>
            </a:r>
          </a:p>
          <a:p>
            <a:pPr eaLnBrk="1" hangingPunct="1">
              <a:defRPr/>
            </a:pP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Markus Arnold</a:t>
            </a:r>
          </a:p>
          <a:p>
            <a:pPr eaLnBrk="1" hangingPunct="1">
              <a:defRPr/>
            </a:pPr>
            <a:r>
              <a:rPr lang="de-CH" sz="1000" b="1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QMS GSBS: </a:t>
            </a:r>
            <a:r>
              <a:rPr lang="de-CH" sz="1000" dirty="0" smtClean="0">
                <a:solidFill>
                  <a:schemeClr val="tx1"/>
                </a:solidFill>
                <a:latin typeface="Frutiger LT Com 55 Roman" panose="020B0503030504020204" pitchFamily="34" charset="0"/>
              </a:rPr>
              <a:t>Adrian Würgler</a:t>
            </a:r>
            <a:endParaRPr lang="de-CH" sz="1000" dirty="0">
              <a:solidFill>
                <a:schemeClr val="tx1"/>
              </a:solidFill>
              <a:latin typeface="Frutiger LT Com 55 Roman" panose="020B0503030504020204" pitchFamily="34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6466161" y="1051260"/>
            <a:ext cx="1871663" cy="65246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de-CH" sz="1000" b="1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Dienste</a:t>
            </a:r>
          </a:p>
          <a:p>
            <a:pPr eaLnBrk="1" hangingPunct="1">
              <a:defRPr/>
            </a:pPr>
            <a:r>
              <a:rPr lang="de-CH" sz="1000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Alain </a:t>
            </a:r>
            <a:r>
              <a:rPr lang="de-CH" sz="1000" dirty="0" err="1">
                <a:solidFill>
                  <a:schemeClr val="tx1"/>
                </a:solidFill>
                <a:latin typeface="Frutiger LT Com 55 Roman" panose="020B0503030504020204" pitchFamily="34" charset="0"/>
              </a:rPr>
              <a:t>Légeret</a:t>
            </a:r>
            <a:endParaRPr lang="de-CH" sz="1000" dirty="0">
              <a:solidFill>
                <a:schemeClr val="tx1"/>
              </a:solidFill>
              <a:latin typeface="Frutiger LT Com 55 Roman" panose="020B0503030504020204" pitchFamily="34" charset="0"/>
            </a:endParaRPr>
          </a:p>
        </p:txBody>
      </p:sp>
      <p:sp>
        <p:nvSpPr>
          <p:cNvPr id="3081" name="Textfeld 79"/>
          <p:cNvSpPr txBox="1">
            <a:spLocks noChangeArrowheads="1"/>
          </p:cNvSpPr>
          <p:nvPr/>
        </p:nvSpPr>
        <p:spPr bwMode="auto">
          <a:xfrm>
            <a:off x="6466161" y="1765432"/>
            <a:ext cx="241945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utiger LT Com 55 Roman" panose="020B0503030504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utiger LT Com 55 Roman" panose="020B0503030504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utiger LT Com 55 Roman" panose="020B0503030504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de-CH" altLang="de-DE" sz="1000" b="1" dirty="0"/>
              <a:t>Sekretariat</a:t>
            </a:r>
            <a:br>
              <a:rPr lang="de-CH" altLang="de-DE" sz="1000" b="1" dirty="0"/>
            </a:br>
            <a:r>
              <a:rPr lang="de-CH" altLang="de-DE" sz="1000" dirty="0"/>
              <a:t>Brigitte </a:t>
            </a:r>
            <a:r>
              <a:rPr lang="de-CH" altLang="de-DE" sz="1000" dirty="0" smtClean="0"/>
              <a:t>Schenker</a:t>
            </a:r>
            <a:br>
              <a:rPr lang="de-CH" altLang="de-DE" sz="1000" dirty="0" smtClean="0"/>
            </a:br>
            <a:r>
              <a:rPr lang="de-CH" altLang="de-DE" sz="1000" dirty="0" smtClean="0"/>
              <a:t>Amira Rustemi</a:t>
            </a:r>
            <a:br>
              <a:rPr lang="de-CH" altLang="de-DE" sz="1000" dirty="0" smtClean="0"/>
            </a:br>
            <a:r>
              <a:rPr lang="de-CH" altLang="de-DE" sz="1000" dirty="0">
                <a:solidFill>
                  <a:prstClr val="black"/>
                </a:solidFill>
                <a:cs typeface="Arial" panose="020B0604020202020204" pitchFamily="34" charset="0"/>
              </a:rPr>
              <a:t>Lernende / Lernender Kauffrau/-mann</a:t>
            </a:r>
            <a:br>
              <a:rPr lang="de-CH" altLang="de-DE" sz="10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de-CH" altLang="de-DE" sz="1000" dirty="0"/>
              <a:t/>
            </a:r>
            <a:br>
              <a:rPr lang="de-CH" altLang="de-DE" sz="1000" dirty="0"/>
            </a:br>
            <a:r>
              <a:rPr lang="de-CH" altLang="de-DE" sz="1000" dirty="0"/>
              <a:t/>
            </a:r>
            <a:br>
              <a:rPr lang="de-CH" altLang="de-DE" sz="1000" dirty="0"/>
            </a:br>
            <a:r>
              <a:rPr lang="de-CH" altLang="de-DE" sz="1000" dirty="0"/>
              <a:t>Maya Schütz</a:t>
            </a:r>
            <a:br>
              <a:rPr lang="de-CH" altLang="de-DE" sz="1000" dirty="0"/>
            </a:br>
            <a:r>
              <a:rPr lang="de-CH" altLang="de-DE" sz="1000" dirty="0" smtClean="0">
                <a:solidFill>
                  <a:prstClr val="black"/>
                </a:solidFill>
                <a:cs typeface="Arial" panose="020B0604020202020204" pitchFamily="34" charset="0"/>
              </a:rPr>
              <a:t>Lernende / Lernender Kauffrau</a:t>
            </a:r>
            <a:r>
              <a:rPr lang="de-CH" altLang="de-DE" sz="1000" dirty="0">
                <a:solidFill>
                  <a:prstClr val="black"/>
                </a:solidFill>
                <a:cs typeface="Arial" panose="020B0604020202020204" pitchFamily="34" charset="0"/>
              </a:rPr>
              <a:t>/-</a:t>
            </a:r>
            <a:r>
              <a:rPr lang="de-CH" altLang="de-DE" sz="1000" dirty="0" smtClean="0">
                <a:solidFill>
                  <a:prstClr val="black"/>
                </a:solidFill>
                <a:cs typeface="Arial" panose="020B0604020202020204" pitchFamily="34" charset="0"/>
              </a:rPr>
              <a:t>mann</a:t>
            </a:r>
            <a:br>
              <a:rPr lang="de-CH" altLang="de-DE" sz="1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de-CH" altLang="de-DE" sz="1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Hausdienst</a:t>
            </a:r>
            <a:r>
              <a:rPr lang="de-CH" altLang="de-DE" sz="1000" dirty="0"/>
              <a:t/>
            </a:r>
            <a:br>
              <a:rPr lang="de-CH" altLang="de-DE" sz="1000" dirty="0"/>
            </a:br>
            <a:r>
              <a:rPr lang="de-CH" altLang="de-DE" sz="1000" dirty="0"/>
              <a:t>Markus Strub</a:t>
            </a:r>
            <a:br>
              <a:rPr lang="de-CH" altLang="de-DE" sz="1000" dirty="0"/>
            </a:br>
            <a:r>
              <a:rPr lang="de-CH" altLang="de-DE" sz="1000" dirty="0"/>
              <a:t>Michele Manzo</a:t>
            </a:r>
            <a:br>
              <a:rPr lang="de-CH" altLang="de-DE" sz="1000" dirty="0"/>
            </a:br>
            <a:r>
              <a:rPr lang="de-CH" altLang="de-DE" sz="1000" dirty="0">
                <a:solidFill>
                  <a:prstClr val="black"/>
                </a:solidFill>
                <a:cs typeface="Arial" panose="020B0604020202020204" pitchFamily="34" charset="0"/>
              </a:rPr>
              <a:t>Lernende / </a:t>
            </a:r>
            <a:r>
              <a:rPr lang="de-CH" altLang="de-DE" sz="1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de-CH" altLang="de-DE" sz="1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de-CH" altLang="de-DE" sz="1000" dirty="0" smtClean="0">
                <a:solidFill>
                  <a:prstClr val="black"/>
                </a:solidFill>
                <a:cs typeface="Arial" panose="020B0604020202020204" pitchFamily="34" charset="0"/>
              </a:rPr>
              <a:t>Lernender  </a:t>
            </a:r>
            <a:r>
              <a:rPr lang="de-CH" altLang="de-DE" sz="1000" dirty="0" smtClean="0"/>
              <a:t>Fachmann/ - frau Betriebsunterhalt</a:t>
            </a:r>
            <a:endParaRPr lang="de-CH" altLang="de-DE" sz="1000" dirty="0"/>
          </a:p>
        </p:txBody>
      </p:sp>
      <p:sp>
        <p:nvSpPr>
          <p:cNvPr id="3084" name="Textfeld 79"/>
          <p:cNvSpPr txBox="1">
            <a:spLocks noChangeArrowheads="1"/>
          </p:cNvSpPr>
          <p:nvPr/>
        </p:nvSpPr>
        <p:spPr bwMode="auto">
          <a:xfrm>
            <a:off x="3776112" y="3878891"/>
            <a:ext cx="28114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utiger LT Com 55 Roman" panose="020B0503030504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utiger LT Com 55 Roman" panose="020B0503030504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utiger LT Com 55 Roman" panose="020B0503030504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9pPr>
          </a:lstStyle>
          <a:p>
            <a:pPr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P</a:t>
            </a:r>
            <a:r>
              <a:rPr lang="de-CH" altLang="de-DE" sz="1000" b="1" dirty="0" smtClean="0"/>
              <a:t>rogramm </a:t>
            </a:r>
            <a:r>
              <a:rPr lang="de-CH" altLang="de-DE" sz="1000" b="1" dirty="0"/>
              <a:t>A </a:t>
            </a:r>
            <a:br>
              <a:rPr lang="de-CH" altLang="de-DE" sz="1000" b="1" dirty="0"/>
            </a:br>
            <a:r>
              <a:rPr lang="de-CH" altLang="de-DE" sz="1000" dirty="0"/>
              <a:t>S</a:t>
            </a:r>
            <a:r>
              <a:rPr lang="de-CH" altLang="de-DE" sz="1000" dirty="0" smtClean="0"/>
              <a:t>omatische Erkrankungen;</a:t>
            </a:r>
            <a:r>
              <a:rPr lang="de-CH" altLang="de-DE" sz="1000" dirty="0"/>
              <a:t/>
            </a:r>
            <a:br>
              <a:rPr lang="de-CH" altLang="de-DE" sz="1000" dirty="0"/>
            </a:br>
            <a:r>
              <a:rPr lang="de-CH" altLang="de-DE" sz="1000" dirty="0"/>
              <a:t>C</a:t>
            </a:r>
            <a:r>
              <a:rPr lang="de-CH" altLang="de-DE" sz="1000" dirty="0" smtClean="0"/>
              <a:t>hronische Erkrankungen;</a:t>
            </a:r>
            <a:br>
              <a:rPr lang="de-CH" altLang="de-DE" sz="1000" dirty="0" smtClean="0"/>
            </a:br>
            <a:r>
              <a:rPr lang="de-CH" altLang="de-DE" sz="1000" dirty="0" smtClean="0"/>
              <a:t>Spitalextern </a:t>
            </a:r>
            <a:r>
              <a:rPr lang="de-CH" altLang="de-DE" sz="1000" dirty="0"/>
              <a:t>und </a:t>
            </a:r>
            <a:r>
              <a:rPr lang="de-CH" altLang="de-DE" sz="1000" dirty="0" smtClean="0"/>
              <a:t>Rehabilitation</a:t>
            </a:r>
            <a:endParaRPr lang="de-CH" altLang="de-DE" sz="1000" b="1" dirty="0" smtClean="0"/>
          </a:p>
          <a:p>
            <a:pPr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 smtClean="0"/>
              <a:t>Programm </a:t>
            </a:r>
            <a:r>
              <a:rPr lang="de-CH" altLang="de-DE" sz="1000" b="1" dirty="0"/>
              <a:t>B </a:t>
            </a:r>
            <a:br>
              <a:rPr lang="de-CH" altLang="de-DE" sz="1000" b="1" dirty="0"/>
            </a:br>
            <a:r>
              <a:rPr lang="de-CH" altLang="de-DE" sz="1000" dirty="0"/>
              <a:t>P</a:t>
            </a:r>
            <a:r>
              <a:rPr lang="de-CH" altLang="de-DE" sz="1000" dirty="0" smtClean="0"/>
              <a:t>sychische Erkrankungen;</a:t>
            </a:r>
            <a:r>
              <a:rPr lang="de-CH" altLang="de-DE" sz="1000" dirty="0"/>
              <a:t/>
            </a:r>
            <a:br>
              <a:rPr lang="de-CH" altLang="de-DE" sz="1000" dirty="0"/>
            </a:br>
            <a:r>
              <a:rPr lang="de-CH" altLang="de-DE" sz="1000" dirty="0" smtClean="0"/>
              <a:t>Chronische Erkrankungen;</a:t>
            </a:r>
            <a:r>
              <a:rPr lang="de-CH" altLang="de-DE" sz="1000" dirty="0"/>
              <a:t/>
            </a:r>
            <a:br>
              <a:rPr lang="de-CH" altLang="de-DE" sz="1000" dirty="0"/>
            </a:br>
            <a:r>
              <a:rPr lang="de-CH" altLang="de-DE" sz="1000" dirty="0" smtClean="0"/>
              <a:t>Spitalextern </a:t>
            </a:r>
            <a:r>
              <a:rPr lang="de-CH" altLang="de-DE" sz="1000" dirty="0"/>
              <a:t>und </a:t>
            </a:r>
            <a:r>
              <a:rPr lang="de-CH" altLang="de-DE" sz="1000" dirty="0" smtClean="0"/>
              <a:t>Rehabilitation</a:t>
            </a:r>
          </a:p>
          <a:p>
            <a:pPr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 smtClean="0"/>
              <a:t>Programm </a:t>
            </a:r>
            <a:r>
              <a:rPr lang="de-CH" altLang="de-DE" sz="1000" b="1" dirty="0"/>
              <a:t>C</a:t>
            </a:r>
            <a:br>
              <a:rPr lang="de-CH" altLang="de-DE" sz="1000" b="1" dirty="0"/>
            </a:br>
            <a:r>
              <a:rPr lang="de-CH" altLang="de-DE" sz="1000" dirty="0" smtClean="0"/>
              <a:t>Berufsbegleitend/</a:t>
            </a:r>
            <a:r>
              <a:rPr lang="de-CH" altLang="de-DE" sz="1000" dirty="0" err="1" smtClean="0"/>
              <a:t>teilzeit</a:t>
            </a:r>
            <a:endParaRPr lang="de-CH" altLang="de-DE" sz="1000" dirty="0" smtClean="0"/>
          </a:p>
          <a:p>
            <a:pPr marL="0" indent="0">
              <a:spcBef>
                <a:spcPct val="0"/>
              </a:spcBef>
              <a:buNone/>
            </a:pPr>
            <a:endParaRPr lang="de-CH" altLang="de-DE" sz="1000" dirty="0" smtClean="0"/>
          </a:p>
          <a:p>
            <a:pPr marL="0" indent="0">
              <a:spcBef>
                <a:spcPct val="0"/>
              </a:spcBef>
              <a:buNone/>
            </a:pPr>
            <a:r>
              <a:rPr lang="de-CH" altLang="de-DE" sz="1000" dirty="0" smtClean="0"/>
              <a:t>    spez. Zuordnungen siehe Matrix</a:t>
            </a:r>
            <a:endParaRPr lang="de-CH" altLang="de-DE" sz="1000" dirty="0"/>
          </a:p>
        </p:txBody>
      </p:sp>
      <p:sp>
        <p:nvSpPr>
          <p:cNvPr id="3085" name="Textfeld 79"/>
          <p:cNvSpPr txBox="1">
            <a:spLocks noChangeArrowheads="1"/>
          </p:cNvSpPr>
          <p:nvPr/>
        </p:nvSpPr>
        <p:spPr bwMode="auto">
          <a:xfrm>
            <a:off x="940903" y="3878891"/>
            <a:ext cx="26255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utiger LT Com 55 Roman" panose="020B0503030504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utiger LT Com 55 Roman" panose="020B0503030504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utiger LT Com 55 Roman" panose="020B0503030504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Fachschaft FAGE</a:t>
            </a:r>
            <a:br>
              <a:rPr lang="de-CH" altLang="de-DE" sz="1000" b="1" dirty="0"/>
            </a:br>
            <a:r>
              <a:rPr lang="de-CH" altLang="de-DE" sz="1000" dirty="0" smtClean="0"/>
              <a:t>Cornelia Zimmermann-Rüegsegger</a:t>
            </a:r>
            <a:br>
              <a:rPr lang="de-CH" altLang="de-DE" sz="1000" dirty="0" smtClean="0"/>
            </a:br>
            <a:r>
              <a:rPr lang="de-CH" altLang="de-DE" sz="1000" dirty="0" smtClean="0"/>
              <a:t>Antje Volken</a:t>
            </a:r>
            <a:endParaRPr lang="de-CH" altLang="de-DE" sz="1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Fachschaft FABE</a:t>
            </a:r>
            <a:br>
              <a:rPr lang="de-CH" altLang="de-DE" sz="1000" b="1" dirty="0"/>
            </a:br>
            <a:r>
              <a:rPr lang="de-CH" altLang="de-DE" sz="1000" dirty="0" smtClean="0"/>
              <a:t>Sandra Erne</a:t>
            </a:r>
            <a:endParaRPr lang="de-CH" altLang="de-DE" sz="1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Fachschaft MPA</a:t>
            </a:r>
            <a:br>
              <a:rPr lang="de-CH" altLang="de-DE" sz="1000" b="1" dirty="0"/>
            </a:br>
            <a:r>
              <a:rPr lang="de-CH" altLang="de-DE" sz="1000" dirty="0" smtClean="0"/>
              <a:t>Gilles Mandra</a:t>
            </a:r>
            <a:endParaRPr lang="de-CH" altLang="de-DE" sz="1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Fachschaft ABU</a:t>
            </a:r>
            <a:br>
              <a:rPr lang="de-CH" altLang="de-DE" sz="1000" b="1" dirty="0"/>
            </a:br>
            <a:r>
              <a:rPr lang="de-CH" altLang="de-DE" sz="1000" dirty="0" smtClean="0"/>
              <a:t>Simon </a:t>
            </a:r>
            <a:r>
              <a:rPr lang="de-CH" altLang="de-DE" sz="1000" dirty="0" err="1" smtClean="0"/>
              <a:t>Ittig</a:t>
            </a:r>
            <a:endParaRPr lang="de-CH" altLang="de-DE" sz="1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Fachschaft AGS</a:t>
            </a:r>
            <a:br>
              <a:rPr lang="de-CH" altLang="de-DE" sz="1000" b="1" dirty="0"/>
            </a:br>
            <a:r>
              <a:rPr lang="de-CH" altLang="de-DE" sz="1000" dirty="0" smtClean="0"/>
              <a:t>Sarah Kuhn</a:t>
            </a:r>
            <a:endParaRPr lang="de-CH" altLang="de-DE" sz="1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Fachschaft DA</a:t>
            </a:r>
            <a:r>
              <a:rPr lang="de-CH" altLang="de-DE" sz="1000" dirty="0"/>
              <a:t/>
            </a:r>
            <a:br>
              <a:rPr lang="de-CH" altLang="de-DE" sz="1000" dirty="0"/>
            </a:br>
            <a:r>
              <a:rPr lang="de-CH" altLang="de-DE" sz="1000" dirty="0"/>
              <a:t>Gilles </a:t>
            </a:r>
            <a:r>
              <a:rPr lang="de-CH" altLang="de-DE" sz="1000" dirty="0" err="1"/>
              <a:t>Mandra</a:t>
            </a:r>
            <a:endParaRPr lang="de-CH" altLang="de-DE" sz="1000" dirty="0"/>
          </a:p>
          <a:p>
            <a:pPr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Fachmaturität G&amp;S</a:t>
            </a:r>
            <a:br>
              <a:rPr lang="de-CH" altLang="de-DE" sz="1000" b="1" dirty="0"/>
            </a:br>
            <a:r>
              <a:rPr lang="de-CH" altLang="de-DE" sz="1000" dirty="0"/>
              <a:t>Antje </a:t>
            </a:r>
            <a:r>
              <a:rPr lang="de-CH" altLang="de-DE" sz="1000" dirty="0" smtClean="0"/>
              <a:t>Volken</a:t>
            </a:r>
            <a:endParaRPr lang="de-CH" altLang="de-DE" sz="1000" dirty="0"/>
          </a:p>
          <a:p>
            <a:pPr>
              <a:spcBef>
                <a:spcPct val="0"/>
              </a:spcBef>
              <a:buFont typeface="Symbol" panose="05050102010706020507" pitchFamily="18" charset="2"/>
              <a:buChar char="-"/>
            </a:pPr>
            <a:r>
              <a:rPr lang="de-CH" altLang="de-DE" sz="1000" b="1" dirty="0"/>
              <a:t>Lernstudio</a:t>
            </a:r>
            <a:br>
              <a:rPr lang="de-CH" altLang="de-DE" sz="1000" b="1" dirty="0"/>
            </a:br>
            <a:r>
              <a:rPr lang="de-CH" altLang="de-DE" sz="1000" dirty="0" smtClean="0"/>
              <a:t>Adrian Würgler</a:t>
            </a:r>
            <a:endParaRPr lang="de-CH" altLang="de-DE" sz="1000" b="1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endParaRPr lang="de-CH" altLang="de-DE" sz="1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endParaRPr lang="de-CH" altLang="de-DE" sz="1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-"/>
            </a:pPr>
            <a:endParaRPr lang="de-CH" altLang="de-DE" sz="1000" dirty="0"/>
          </a:p>
        </p:txBody>
      </p:sp>
      <p:sp>
        <p:nvSpPr>
          <p:cNvPr id="15" name="Rechteck 14"/>
          <p:cNvSpPr/>
          <p:nvPr/>
        </p:nvSpPr>
        <p:spPr bwMode="auto">
          <a:xfrm>
            <a:off x="3566427" y="1917975"/>
            <a:ext cx="2041385" cy="777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de-CH" sz="1000" b="1" dirty="0">
                <a:solidFill>
                  <a:schemeClr val="tx1"/>
                </a:solidFill>
                <a:latin typeface="Frutiger LT Com 55 Roman" panose="020B0503030504020204" pitchFamily="34" charset="0"/>
              </a:rPr>
              <a:t>Stundenplanung </a:t>
            </a:r>
          </a:p>
          <a:p>
            <a:pPr eaLnBrk="1" hangingPunct="1">
              <a:defRPr/>
            </a:pPr>
            <a:r>
              <a:rPr lang="de-CH" sz="1000" dirty="0" smtClean="0">
                <a:solidFill>
                  <a:schemeClr val="tx1"/>
                </a:solidFill>
                <a:latin typeface="Frutiger LT Com 55 Roman" panose="020B0503030504020204" pitchFamily="34" charset="0"/>
              </a:rPr>
              <a:t>Cornelia Zimmermann-Rüegsegger </a:t>
            </a:r>
            <a:endParaRPr lang="de-CH" sz="1000" dirty="0">
              <a:solidFill>
                <a:schemeClr val="tx1"/>
              </a:solidFill>
              <a:latin typeface="Frutiger LT Com 55 Roman" panose="020B0503030504020204" pitchFamily="34" charset="0"/>
            </a:endParaRPr>
          </a:p>
          <a:p>
            <a:pPr eaLnBrk="1" hangingPunct="1">
              <a:defRPr/>
            </a:pPr>
            <a:r>
              <a:rPr lang="de-CH" sz="1000" dirty="0" smtClean="0">
                <a:solidFill>
                  <a:schemeClr val="tx1"/>
                </a:solidFill>
                <a:latin typeface="Frutiger LT Com 55 Roman" panose="020B0503030504020204" pitchFamily="34" charset="0"/>
              </a:rPr>
              <a:t>Nicole Kramer</a:t>
            </a:r>
            <a:endParaRPr lang="de-CH" sz="1000" dirty="0">
              <a:solidFill>
                <a:schemeClr val="tx1"/>
              </a:solidFill>
              <a:latin typeface="Frutiger LT Com 55 Roman" panose="020B0503030504020204" pitchFamily="34" charset="0"/>
            </a:endParaRPr>
          </a:p>
          <a:p>
            <a:pPr eaLnBrk="1" hangingPunct="1">
              <a:defRPr/>
            </a:pPr>
            <a:endParaRPr lang="de-CH" sz="1000" dirty="0">
              <a:solidFill>
                <a:schemeClr val="tx1"/>
              </a:solidFill>
              <a:latin typeface="Frutiger LT Com 55 Roman" panose="020B0503030504020204" pitchFamily="34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679" y="210739"/>
            <a:ext cx="1702932" cy="474077"/>
          </a:xfrm>
          <a:prstGeom prst="rect">
            <a:avLst/>
          </a:prstGeom>
        </p:spPr>
      </p:pic>
      <p:cxnSp>
        <p:nvCxnSpPr>
          <p:cNvPr id="3" name="Gerader Verbinder 2"/>
          <p:cNvCxnSpPr/>
          <p:nvPr/>
        </p:nvCxnSpPr>
        <p:spPr>
          <a:xfrm>
            <a:off x="3280708" y="1765432"/>
            <a:ext cx="1" cy="1217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Gewinkelter Verbinder 7"/>
          <p:cNvCxnSpPr>
            <a:endCxn id="22" idx="0"/>
          </p:cNvCxnSpPr>
          <p:nvPr/>
        </p:nvCxnSpPr>
        <p:spPr>
          <a:xfrm rot="10800000" flipV="1">
            <a:off x="1967948" y="2982981"/>
            <a:ext cx="1312763" cy="15649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Gewinkelter Verbinder 13"/>
          <p:cNvCxnSpPr>
            <a:endCxn id="23" idx="0"/>
          </p:cNvCxnSpPr>
          <p:nvPr/>
        </p:nvCxnSpPr>
        <p:spPr>
          <a:xfrm>
            <a:off x="3280708" y="2982982"/>
            <a:ext cx="1306413" cy="15649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Gerader Verbinder 17"/>
          <p:cNvCxnSpPr>
            <a:stCxn id="32" idx="3"/>
            <a:endCxn id="15" idx="1"/>
          </p:cNvCxnSpPr>
          <p:nvPr/>
        </p:nvCxnSpPr>
        <p:spPr>
          <a:xfrm>
            <a:off x="2994990" y="2300673"/>
            <a:ext cx="571437" cy="610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feld 16"/>
          <p:cNvSpPr txBox="1">
            <a:spLocks noChangeArrowheads="1"/>
          </p:cNvSpPr>
          <p:nvPr/>
        </p:nvSpPr>
        <p:spPr bwMode="auto">
          <a:xfrm>
            <a:off x="8020301" y="6411504"/>
            <a:ext cx="86531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utiger LT Com 55 Roman" panose="020B0503030504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utiger LT Com 55 Roman" panose="020B0503030504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utiger LT Com 55 Roman" panose="020B0503030504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CH" altLang="de-DE" sz="800" i="1" dirty="0" smtClean="0"/>
              <a:t>19.06.2023</a:t>
            </a:r>
            <a:endParaRPr lang="de-CH" altLang="de-DE" sz="800" i="1" dirty="0"/>
          </a:p>
        </p:txBody>
      </p:sp>
    </p:spTree>
    <p:extLst>
      <p:ext uri="{BB962C8B-B14F-4D97-AF65-F5344CB8AC3E}">
        <p14:creationId xmlns:p14="http://schemas.microsoft.com/office/powerpoint/2010/main" val="198663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1" name="Gerader Verbinder 220"/>
          <p:cNvCxnSpPr>
            <a:stCxn id="12" idx="2"/>
          </p:cNvCxnSpPr>
          <p:nvPr/>
        </p:nvCxnSpPr>
        <p:spPr>
          <a:xfrm>
            <a:off x="2076312" y="2230806"/>
            <a:ext cx="833" cy="28286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3" name="Gerader Verbinder 262"/>
          <p:cNvCxnSpPr>
            <a:stCxn id="4" idx="2"/>
          </p:cNvCxnSpPr>
          <p:nvPr/>
        </p:nvCxnSpPr>
        <p:spPr>
          <a:xfrm>
            <a:off x="1450278" y="2230806"/>
            <a:ext cx="0" cy="282531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5" name="Gerader Verbinder 129">
            <a:extLst>
              <a:ext uri="{FF2B5EF4-FFF2-40B4-BE49-F238E27FC236}">
                <a16:creationId xmlns:a16="http://schemas.microsoft.com/office/drawing/2014/main" id="{B42BCC7B-8641-334C-B0BD-9B613279A6AB}"/>
              </a:ext>
            </a:extLst>
          </p:cNvPr>
          <p:cNvCxnSpPr>
            <a:cxnSpLocks/>
          </p:cNvCxnSpPr>
          <p:nvPr/>
        </p:nvCxnSpPr>
        <p:spPr>
          <a:xfrm>
            <a:off x="875039" y="5056120"/>
            <a:ext cx="7472285" cy="331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1162016" y="1612885"/>
            <a:ext cx="576524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Dominique</a:t>
            </a:r>
          </a:p>
          <a:p>
            <a:pPr algn="ctr"/>
            <a:r>
              <a:rPr lang="de-CH" sz="675" b="1" dirty="0" err="1" smtClean="0">
                <a:solidFill>
                  <a:schemeClr val="tx1"/>
                </a:solidFill>
              </a:rPr>
              <a:t>Vez</a:t>
            </a:r>
            <a:endParaRPr lang="de-CH" sz="675" b="1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796262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Elisabeth Schreier</a:t>
            </a:r>
          </a:p>
        </p:txBody>
      </p:sp>
      <p:sp>
        <p:nvSpPr>
          <p:cNvPr id="13" name="Rechteck 12"/>
          <p:cNvSpPr/>
          <p:nvPr/>
        </p:nvSpPr>
        <p:spPr>
          <a:xfrm>
            <a:off x="2426563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Claudia Allemann</a:t>
            </a:r>
          </a:p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Ulrike</a:t>
            </a:r>
          </a:p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Bader</a:t>
            </a:r>
            <a:endParaRPr lang="de-CH" sz="675" b="1" dirty="0">
              <a:solidFill>
                <a:schemeClr val="tx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4970005" y="1615793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Fabienne</a:t>
            </a:r>
            <a:br>
              <a:rPr lang="de-CH" sz="675" b="1" dirty="0" smtClean="0">
                <a:solidFill>
                  <a:schemeClr val="tx1"/>
                </a:solidFill>
              </a:rPr>
            </a:br>
            <a:r>
              <a:rPr lang="de-CH" sz="675" b="1" dirty="0" smtClean="0">
                <a:solidFill>
                  <a:schemeClr val="tx1"/>
                </a:solidFill>
              </a:rPr>
              <a:t>Somandin</a:t>
            </a: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de-CH" sz="675" dirty="0">
                <a:solidFill>
                  <a:schemeClr val="tx1"/>
                </a:solidFill>
              </a:rPr>
              <a:t>Stéphanie</a:t>
            </a: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Lüthi</a:t>
            </a:r>
            <a:endParaRPr lang="de-CH" sz="675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3682898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Elisabeth </a:t>
            </a:r>
            <a:r>
              <a:rPr lang="de-CH" sz="675" b="1" dirty="0" smtClean="0">
                <a:solidFill>
                  <a:schemeClr val="tx1"/>
                </a:solidFill>
              </a:rPr>
              <a:t>Schreier</a:t>
            </a:r>
          </a:p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Rektorat</a:t>
            </a:r>
            <a:endParaRPr lang="de-CH" sz="675" b="1" dirty="0">
              <a:solidFill>
                <a:schemeClr val="tx1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3683730" y="309118"/>
            <a:ext cx="1846374" cy="41485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b="1" dirty="0">
                <a:solidFill>
                  <a:schemeClr val="tx1"/>
                </a:solidFill>
              </a:rPr>
              <a:t>Rektorat HFPO</a:t>
            </a:r>
          </a:p>
          <a:p>
            <a:pPr algn="ctr"/>
            <a:r>
              <a:rPr lang="de-CH" sz="900" b="1" dirty="0">
                <a:solidFill>
                  <a:schemeClr val="tx1"/>
                </a:solidFill>
              </a:rPr>
              <a:t>Daniel Hofer </a:t>
            </a:r>
          </a:p>
        </p:txBody>
      </p:sp>
      <p:sp>
        <p:nvSpPr>
          <p:cNvPr id="59" name="Rechteck 58"/>
          <p:cNvSpPr/>
          <p:nvPr/>
        </p:nvSpPr>
        <p:spPr>
          <a:xfrm>
            <a:off x="4298799" y="1612885"/>
            <a:ext cx="630930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Dominik Fankhauser</a:t>
            </a:r>
          </a:p>
        </p:txBody>
      </p:sp>
      <p:sp>
        <p:nvSpPr>
          <p:cNvPr id="133" name="Rechteck 132"/>
          <p:cNvSpPr/>
          <p:nvPr/>
        </p:nvSpPr>
        <p:spPr>
          <a:xfrm>
            <a:off x="5607261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Nicole</a:t>
            </a:r>
          </a:p>
          <a:p>
            <a:pPr algn="ctr"/>
            <a:r>
              <a:rPr lang="de-CH" sz="675" b="1" dirty="0">
                <a:solidFill>
                  <a:schemeClr val="tx1"/>
                </a:solidFill>
              </a:rPr>
              <a:t>Kramer</a:t>
            </a: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0AD820FB-66A0-6247-9D7E-FF828606D9AA}"/>
              </a:ext>
            </a:extLst>
          </p:cNvPr>
          <p:cNvSpPr/>
          <p:nvPr/>
        </p:nvSpPr>
        <p:spPr>
          <a:xfrm>
            <a:off x="6851566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Katya</a:t>
            </a:r>
          </a:p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Held</a:t>
            </a: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Stéphanie</a:t>
            </a:r>
            <a:endParaRPr lang="de-CH" sz="675" dirty="0">
              <a:solidFill>
                <a:schemeClr val="tx1"/>
              </a:solidFill>
            </a:endParaRP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Lüthi</a:t>
            </a:r>
            <a:endParaRPr lang="de-CH" sz="675" dirty="0">
              <a:solidFill>
                <a:schemeClr val="tx1"/>
              </a:solidFill>
            </a:endParaRPr>
          </a:p>
        </p:txBody>
      </p:sp>
      <p:cxnSp>
        <p:nvCxnSpPr>
          <p:cNvPr id="153" name="Gerader Verbinder 129">
            <a:extLst>
              <a:ext uri="{FF2B5EF4-FFF2-40B4-BE49-F238E27FC236}">
                <a16:creationId xmlns:a16="http://schemas.microsoft.com/office/drawing/2014/main" id="{86706325-48F2-F340-AB43-F7DC0FFE10BA}"/>
              </a:ext>
            </a:extLst>
          </p:cNvPr>
          <p:cNvCxnSpPr>
            <a:cxnSpLocks/>
          </p:cNvCxnSpPr>
          <p:nvPr/>
        </p:nvCxnSpPr>
        <p:spPr>
          <a:xfrm>
            <a:off x="760739" y="3895730"/>
            <a:ext cx="758658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0" name="Gerader Verbinder 129"/>
          <p:cNvCxnSpPr>
            <a:cxnSpLocks/>
          </p:cNvCxnSpPr>
          <p:nvPr/>
        </p:nvCxnSpPr>
        <p:spPr>
          <a:xfrm>
            <a:off x="760739" y="2875852"/>
            <a:ext cx="7586585" cy="65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0" name="Gerader Verbinder 129">
            <a:extLst>
              <a:ext uri="{FF2B5EF4-FFF2-40B4-BE49-F238E27FC236}">
                <a16:creationId xmlns:a16="http://schemas.microsoft.com/office/drawing/2014/main" id="{36F5DC1B-D962-374E-9E5A-FB217F897200}"/>
              </a:ext>
            </a:extLst>
          </p:cNvPr>
          <p:cNvCxnSpPr>
            <a:cxnSpLocks/>
          </p:cNvCxnSpPr>
          <p:nvPr/>
        </p:nvCxnSpPr>
        <p:spPr>
          <a:xfrm>
            <a:off x="760739" y="3092405"/>
            <a:ext cx="7586585" cy="308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1" name="Gerader Verbinder 129">
            <a:extLst>
              <a:ext uri="{FF2B5EF4-FFF2-40B4-BE49-F238E27FC236}">
                <a16:creationId xmlns:a16="http://schemas.microsoft.com/office/drawing/2014/main" id="{5D686069-9B91-F443-BED7-262EDB32AF93}"/>
              </a:ext>
            </a:extLst>
          </p:cNvPr>
          <p:cNvCxnSpPr>
            <a:cxnSpLocks/>
          </p:cNvCxnSpPr>
          <p:nvPr/>
        </p:nvCxnSpPr>
        <p:spPr>
          <a:xfrm>
            <a:off x="760739" y="3369916"/>
            <a:ext cx="7586585" cy="1291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2" name="Gerader Verbinder 129">
            <a:extLst>
              <a:ext uri="{FF2B5EF4-FFF2-40B4-BE49-F238E27FC236}">
                <a16:creationId xmlns:a16="http://schemas.microsoft.com/office/drawing/2014/main" id="{40EBDB3F-348E-4F45-9C2A-34B04A434582}"/>
              </a:ext>
            </a:extLst>
          </p:cNvPr>
          <p:cNvCxnSpPr>
            <a:cxnSpLocks/>
          </p:cNvCxnSpPr>
          <p:nvPr/>
        </p:nvCxnSpPr>
        <p:spPr>
          <a:xfrm>
            <a:off x="760739" y="3616950"/>
            <a:ext cx="7586585" cy="66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3" name="Gerader Verbinder 129">
            <a:extLst>
              <a:ext uri="{FF2B5EF4-FFF2-40B4-BE49-F238E27FC236}">
                <a16:creationId xmlns:a16="http://schemas.microsoft.com/office/drawing/2014/main" id="{17C062E1-4278-8943-A5C2-78EC06C98EDE}"/>
              </a:ext>
            </a:extLst>
          </p:cNvPr>
          <p:cNvCxnSpPr>
            <a:cxnSpLocks/>
          </p:cNvCxnSpPr>
          <p:nvPr/>
        </p:nvCxnSpPr>
        <p:spPr>
          <a:xfrm>
            <a:off x="760739" y="4121204"/>
            <a:ext cx="7586585" cy="5053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4" name="Gerader Verbinder 129">
            <a:extLst>
              <a:ext uri="{FF2B5EF4-FFF2-40B4-BE49-F238E27FC236}">
                <a16:creationId xmlns:a16="http://schemas.microsoft.com/office/drawing/2014/main" id="{9979AB71-1D81-0A47-A341-A9598DE3DED3}"/>
              </a:ext>
            </a:extLst>
          </p:cNvPr>
          <p:cNvCxnSpPr>
            <a:cxnSpLocks/>
          </p:cNvCxnSpPr>
          <p:nvPr/>
        </p:nvCxnSpPr>
        <p:spPr>
          <a:xfrm>
            <a:off x="760739" y="4381077"/>
            <a:ext cx="758658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5" name="Gerader Verbinder 129">
            <a:extLst>
              <a:ext uri="{FF2B5EF4-FFF2-40B4-BE49-F238E27FC236}">
                <a16:creationId xmlns:a16="http://schemas.microsoft.com/office/drawing/2014/main" id="{EB17B9B5-7DA1-314E-AC53-4155D40BFB16}"/>
              </a:ext>
            </a:extLst>
          </p:cNvPr>
          <p:cNvCxnSpPr>
            <a:cxnSpLocks/>
          </p:cNvCxnSpPr>
          <p:nvPr/>
        </p:nvCxnSpPr>
        <p:spPr>
          <a:xfrm>
            <a:off x="760739" y="4574865"/>
            <a:ext cx="7608552" cy="1305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6" name="Gerader Verbinder 129">
            <a:extLst>
              <a:ext uri="{FF2B5EF4-FFF2-40B4-BE49-F238E27FC236}">
                <a16:creationId xmlns:a16="http://schemas.microsoft.com/office/drawing/2014/main" id="{B42BCC7B-8641-334C-B0BD-9B613279A6AB}"/>
              </a:ext>
            </a:extLst>
          </p:cNvPr>
          <p:cNvCxnSpPr>
            <a:cxnSpLocks/>
          </p:cNvCxnSpPr>
          <p:nvPr/>
        </p:nvCxnSpPr>
        <p:spPr>
          <a:xfrm>
            <a:off x="760739" y="4816090"/>
            <a:ext cx="7577496" cy="1508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6230058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Maya</a:t>
            </a:r>
          </a:p>
          <a:p>
            <a:pPr algn="ctr"/>
            <a:r>
              <a:rPr lang="de-CH" sz="675" dirty="0">
                <a:solidFill>
                  <a:schemeClr val="tx1"/>
                </a:solidFill>
              </a:rPr>
              <a:t> Eng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6793" y="2798974"/>
            <a:ext cx="902215" cy="1537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 err="1">
                <a:solidFill>
                  <a:schemeClr val="tx1"/>
                </a:solidFill>
              </a:rPr>
              <a:t>Somatik</a:t>
            </a:r>
            <a:endParaRPr lang="de-CH" sz="675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56793" y="3048102"/>
            <a:ext cx="902215" cy="1537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Psychiatrie</a:t>
            </a:r>
          </a:p>
        </p:txBody>
      </p:sp>
      <p:sp>
        <p:nvSpPr>
          <p:cNvPr id="17" name="Rechteck 16"/>
          <p:cNvSpPr/>
          <p:nvPr/>
        </p:nvSpPr>
        <p:spPr>
          <a:xfrm>
            <a:off x="256793" y="3315088"/>
            <a:ext cx="902215" cy="1537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Spitex</a:t>
            </a:r>
          </a:p>
        </p:txBody>
      </p:sp>
      <p:sp>
        <p:nvSpPr>
          <p:cNvPr id="18" name="Rechteck 17"/>
          <p:cNvSpPr/>
          <p:nvPr/>
        </p:nvSpPr>
        <p:spPr>
          <a:xfrm>
            <a:off x="256792" y="3568239"/>
            <a:ext cx="902215" cy="1537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APH</a:t>
            </a:r>
          </a:p>
        </p:txBody>
      </p:sp>
      <p:sp>
        <p:nvSpPr>
          <p:cNvPr id="19" name="Rechteck 18"/>
          <p:cNvSpPr/>
          <p:nvPr/>
        </p:nvSpPr>
        <p:spPr>
          <a:xfrm>
            <a:off x="256791" y="3817362"/>
            <a:ext cx="902215" cy="1537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 smtClean="0">
                <a:solidFill>
                  <a:schemeClr val="tx1"/>
                </a:solidFill>
              </a:rPr>
              <a:t>berufsbegleitend</a:t>
            </a:r>
            <a:endParaRPr lang="de-CH" sz="675" b="1" dirty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256790" y="4061402"/>
            <a:ext cx="902215" cy="153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 err="1">
                <a:solidFill>
                  <a:schemeClr val="tx1"/>
                </a:solidFill>
              </a:rPr>
              <a:t>SOdAS</a:t>
            </a:r>
            <a:endParaRPr lang="de-CH" sz="675" b="1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256790" y="4304508"/>
            <a:ext cx="902215" cy="153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LOK</a:t>
            </a:r>
          </a:p>
        </p:txBody>
      </p:sp>
      <p:sp>
        <p:nvSpPr>
          <p:cNvPr id="57" name="Rechteck 56"/>
          <p:cNvSpPr/>
          <p:nvPr/>
        </p:nvSpPr>
        <p:spPr>
          <a:xfrm>
            <a:off x="256790" y="4525957"/>
            <a:ext cx="902215" cy="153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Marketing</a:t>
            </a:r>
          </a:p>
        </p:txBody>
      </p:sp>
      <p:sp>
        <p:nvSpPr>
          <p:cNvPr id="61" name="Rechteck 60"/>
          <p:cNvSpPr/>
          <p:nvPr/>
        </p:nvSpPr>
        <p:spPr>
          <a:xfrm>
            <a:off x="256790" y="4754553"/>
            <a:ext cx="902215" cy="153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Sozialberatung</a:t>
            </a:r>
          </a:p>
        </p:txBody>
      </p:sp>
      <p:sp>
        <p:nvSpPr>
          <p:cNvPr id="23" name="Ellipse 22"/>
          <p:cNvSpPr/>
          <p:nvPr/>
        </p:nvSpPr>
        <p:spPr>
          <a:xfrm>
            <a:off x="1406800" y="283326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25" name="Ellipse 24"/>
          <p:cNvSpPr/>
          <p:nvPr/>
        </p:nvSpPr>
        <p:spPr>
          <a:xfrm>
            <a:off x="1410372" y="332964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26" name="Ellipse 25"/>
          <p:cNvSpPr/>
          <p:nvPr/>
        </p:nvSpPr>
        <p:spPr>
          <a:xfrm>
            <a:off x="1413944" y="356830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66" name="Ellipse 65"/>
          <p:cNvSpPr/>
          <p:nvPr/>
        </p:nvSpPr>
        <p:spPr>
          <a:xfrm>
            <a:off x="2031659" y="3076850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67" name="Ellipse 66"/>
          <p:cNvSpPr/>
          <p:nvPr/>
        </p:nvSpPr>
        <p:spPr>
          <a:xfrm>
            <a:off x="2031659" y="332964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68" name="Ellipse 67"/>
          <p:cNvSpPr/>
          <p:nvPr/>
        </p:nvSpPr>
        <p:spPr>
          <a:xfrm>
            <a:off x="2031659" y="356830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71" name="Ellipse 70"/>
          <p:cNvSpPr/>
          <p:nvPr/>
        </p:nvSpPr>
        <p:spPr>
          <a:xfrm>
            <a:off x="2031659" y="432912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78" name="Ellipse 77"/>
          <p:cNvSpPr/>
          <p:nvPr/>
        </p:nvSpPr>
        <p:spPr>
          <a:xfrm>
            <a:off x="2666248" y="3845129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83" name="Ellipse 82"/>
          <p:cNvSpPr/>
          <p:nvPr/>
        </p:nvSpPr>
        <p:spPr>
          <a:xfrm>
            <a:off x="5195469" y="2836172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84" name="Ellipse 83"/>
          <p:cNvSpPr/>
          <p:nvPr/>
        </p:nvSpPr>
        <p:spPr>
          <a:xfrm>
            <a:off x="5195469" y="307975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85" name="Ellipse 84"/>
          <p:cNvSpPr/>
          <p:nvPr/>
        </p:nvSpPr>
        <p:spPr>
          <a:xfrm>
            <a:off x="5195469" y="3332556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86" name="Ellipse 85"/>
          <p:cNvSpPr/>
          <p:nvPr/>
        </p:nvSpPr>
        <p:spPr>
          <a:xfrm>
            <a:off x="5195469" y="3571212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87" name="Ellipse 86"/>
          <p:cNvSpPr/>
          <p:nvPr/>
        </p:nvSpPr>
        <p:spPr>
          <a:xfrm>
            <a:off x="5195469" y="3848037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89" name="Ellipse 88"/>
          <p:cNvSpPr/>
          <p:nvPr/>
        </p:nvSpPr>
        <p:spPr>
          <a:xfrm>
            <a:off x="5195469" y="4332033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93" name="Ellipse 92"/>
          <p:cNvSpPr/>
          <p:nvPr/>
        </p:nvSpPr>
        <p:spPr>
          <a:xfrm>
            <a:off x="3924704" y="3076850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94" name="Ellipse 93"/>
          <p:cNvSpPr/>
          <p:nvPr/>
        </p:nvSpPr>
        <p:spPr>
          <a:xfrm>
            <a:off x="3924704" y="332964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95" name="Ellipse 94"/>
          <p:cNvSpPr/>
          <p:nvPr/>
        </p:nvSpPr>
        <p:spPr>
          <a:xfrm>
            <a:off x="3924704" y="356830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98" name="Ellipse 97"/>
          <p:cNvSpPr/>
          <p:nvPr/>
        </p:nvSpPr>
        <p:spPr>
          <a:xfrm>
            <a:off x="3924704" y="432912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01" name="Ellipse 100"/>
          <p:cNvSpPr/>
          <p:nvPr/>
        </p:nvSpPr>
        <p:spPr>
          <a:xfrm>
            <a:off x="4574866" y="283326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02" name="Ellipse 101"/>
          <p:cNvSpPr/>
          <p:nvPr/>
        </p:nvSpPr>
        <p:spPr>
          <a:xfrm>
            <a:off x="4574866" y="3076850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03" name="Ellipse 102"/>
          <p:cNvSpPr/>
          <p:nvPr/>
        </p:nvSpPr>
        <p:spPr>
          <a:xfrm>
            <a:off x="4574866" y="332964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04" name="Ellipse 103"/>
          <p:cNvSpPr/>
          <p:nvPr/>
        </p:nvSpPr>
        <p:spPr>
          <a:xfrm>
            <a:off x="4574866" y="356830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05" name="Ellipse 104"/>
          <p:cNvSpPr/>
          <p:nvPr/>
        </p:nvSpPr>
        <p:spPr>
          <a:xfrm>
            <a:off x="4574866" y="3845129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06" name="Ellipse 105"/>
          <p:cNvSpPr/>
          <p:nvPr/>
        </p:nvSpPr>
        <p:spPr>
          <a:xfrm>
            <a:off x="4574866" y="4078862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07" name="Ellipse 106"/>
          <p:cNvSpPr/>
          <p:nvPr/>
        </p:nvSpPr>
        <p:spPr>
          <a:xfrm>
            <a:off x="4574866" y="432912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19" name="Ellipse 118"/>
          <p:cNvSpPr/>
          <p:nvPr/>
        </p:nvSpPr>
        <p:spPr>
          <a:xfrm>
            <a:off x="5842623" y="283326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20" name="Ellipse 119"/>
          <p:cNvSpPr/>
          <p:nvPr/>
        </p:nvSpPr>
        <p:spPr>
          <a:xfrm>
            <a:off x="5842623" y="3076850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21" name="Ellipse 120"/>
          <p:cNvSpPr/>
          <p:nvPr/>
        </p:nvSpPr>
        <p:spPr>
          <a:xfrm>
            <a:off x="5847385" y="332964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22" name="Ellipse 121"/>
          <p:cNvSpPr/>
          <p:nvPr/>
        </p:nvSpPr>
        <p:spPr>
          <a:xfrm>
            <a:off x="5847385" y="356830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23" name="Ellipse 122"/>
          <p:cNvSpPr/>
          <p:nvPr/>
        </p:nvSpPr>
        <p:spPr>
          <a:xfrm>
            <a:off x="5849766" y="3845129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34" name="Ellipse 133"/>
          <p:cNvSpPr/>
          <p:nvPr/>
        </p:nvSpPr>
        <p:spPr>
          <a:xfrm>
            <a:off x="6445406" y="2834570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35" name="Ellipse 134"/>
          <p:cNvSpPr/>
          <p:nvPr/>
        </p:nvSpPr>
        <p:spPr>
          <a:xfrm>
            <a:off x="6447787" y="3078156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36" name="Ellipse 135"/>
          <p:cNvSpPr/>
          <p:nvPr/>
        </p:nvSpPr>
        <p:spPr>
          <a:xfrm>
            <a:off x="6450168" y="333095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37" name="Ellipse 136"/>
          <p:cNvSpPr/>
          <p:nvPr/>
        </p:nvSpPr>
        <p:spPr>
          <a:xfrm>
            <a:off x="6452549" y="3569610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38" name="Ellipse 137"/>
          <p:cNvSpPr/>
          <p:nvPr/>
        </p:nvSpPr>
        <p:spPr>
          <a:xfrm>
            <a:off x="6457312" y="384643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31" name="Ellipse 133">
            <a:extLst>
              <a:ext uri="{FF2B5EF4-FFF2-40B4-BE49-F238E27FC236}">
                <a16:creationId xmlns:a16="http://schemas.microsoft.com/office/drawing/2014/main" id="{B8294980-432F-C349-9B18-B29A2690546C}"/>
              </a:ext>
            </a:extLst>
          </p:cNvPr>
          <p:cNvSpPr/>
          <p:nvPr/>
        </p:nvSpPr>
        <p:spPr>
          <a:xfrm>
            <a:off x="7088534" y="2842731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32" name="Ellipse 134">
            <a:extLst>
              <a:ext uri="{FF2B5EF4-FFF2-40B4-BE49-F238E27FC236}">
                <a16:creationId xmlns:a16="http://schemas.microsoft.com/office/drawing/2014/main" id="{496A3942-9AE0-0143-9AB3-C2CE08E9F36B}"/>
              </a:ext>
            </a:extLst>
          </p:cNvPr>
          <p:cNvSpPr/>
          <p:nvPr/>
        </p:nvSpPr>
        <p:spPr>
          <a:xfrm>
            <a:off x="7090916" y="308631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3" name="Ellipse 135">
            <a:extLst>
              <a:ext uri="{FF2B5EF4-FFF2-40B4-BE49-F238E27FC236}">
                <a16:creationId xmlns:a16="http://schemas.microsoft.com/office/drawing/2014/main" id="{F72AB69B-F334-504E-AF5F-F062761302A9}"/>
              </a:ext>
            </a:extLst>
          </p:cNvPr>
          <p:cNvSpPr/>
          <p:nvPr/>
        </p:nvSpPr>
        <p:spPr>
          <a:xfrm>
            <a:off x="7093297" y="3339116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4" name="Ellipse 136">
            <a:extLst>
              <a:ext uri="{FF2B5EF4-FFF2-40B4-BE49-F238E27FC236}">
                <a16:creationId xmlns:a16="http://schemas.microsoft.com/office/drawing/2014/main" id="{DB075345-EBE8-C04F-87C0-26931F03A8DF}"/>
              </a:ext>
            </a:extLst>
          </p:cNvPr>
          <p:cNvSpPr/>
          <p:nvPr/>
        </p:nvSpPr>
        <p:spPr>
          <a:xfrm>
            <a:off x="7093297" y="3577772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5" name="Ellipse 137">
            <a:extLst>
              <a:ext uri="{FF2B5EF4-FFF2-40B4-BE49-F238E27FC236}">
                <a16:creationId xmlns:a16="http://schemas.microsoft.com/office/drawing/2014/main" id="{D4B17B96-76D3-8044-B45C-D434B2DDC832}"/>
              </a:ext>
            </a:extLst>
          </p:cNvPr>
          <p:cNvSpPr/>
          <p:nvPr/>
        </p:nvSpPr>
        <p:spPr>
          <a:xfrm>
            <a:off x="7093297" y="3854596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90" name="Rechteck 89"/>
          <p:cNvSpPr/>
          <p:nvPr/>
        </p:nvSpPr>
        <p:spPr>
          <a:xfrm>
            <a:off x="7460312" y="1615792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Daniel Hofer</a:t>
            </a:r>
          </a:p>
        </p:txBody>
      </p:sp>
      <p:sp>
        <p:nvSpPr>
          <p:cNvPr id="210" name="Ellipse 133">
            <a:extLst>
              <a:ext uri="{FF2B5EF4-FFF2-40B4-BE49-F238E27FC236}">
                <a16:creationId xmlns:a16="http://schemas.microsoft.com/office/drawing/2014/main" id="{B8294980-432F-C349-9B18-B29A2690546C}"/>
              </a:ext>
            </a:extLst>
          </p:cNvPr>
          <p:cNvSpPr/>
          <p:nvPr/>
        </p:nvSpPr>
        <p:spPr>
          <a:xfrm>
            <a:off x="7693241" y="2831301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211" name="Ellipse 134">
            <a:extLst>
              <a:ext uri="{FF2B5EF4-FFF2-40B4-BE49-F238E27FC236}">
                <a16:creationId xmlns:a16="http://schemas.microsoft.com/office/drawing/2014/main" id="{496A3942-9AE0-0143-9AB3-C2CE08E9F36B}"/>
              </a:ext>
            </a:extLst>
          </p:cNvPr>
          <p:cNvSpPr/>
          <p:nvPr/>
        </p:nvSpPr>
        <p:spPr>
          <a:xfrm>
            <a:off x="7693241" y="307488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212" name="Ellipse 135">
            <a:extLst>
              <a:ext uri="{FF2B5EF4-FFF2-40B4-BE49-F238E27FC236}">
                <a16:creationId xmlns:a16="http://schemas.microsoft.com/office/drawing/2014/main" id="{F72AB69B-F334-504E-AF5F-F062761302A9}"/>
              </a:ext>
            </a:extLst>
          </p:cNvPr>
          <p:cNvSpPr/>
          <p:nvPr/>
        </p:nvSpPr>
        <p:spPr>
          <a:xfrm>
            <a:off x="7693241" y="3327686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213" name="Ellipse 136">
            <a:extLst>
              <a:ext uri="{FF2B5EF4-FFF2-40B4-BE49-F238E27FC236}">
                <a16:creationId xmlns:a16="http://schemas.microsoft.com/office/drawing/2014/main" id="{DB075345-EBE8-C04F-87C0-26931F03A8DF}"/>
              </a:ext>
            </a:extLst>
          </p:cNvPr>
          <p:cNvSpPr/>
          <p:nvPr/>
        </p:nvSpPr>
        <p:spPr>
          <a:xfrm>
            <a:off x="7693241" y="3566342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214" name="Ellipse 137">
            <a:extLst>
              <a:ext uri="{FF2B5EF4-FFF2-40B4-BE49-F238E27FC236}">
                <a16:creationId xmlns:a16="http://schemas.microsoft.com/office/drawing/2014/main" id="{D4B17B96-76D3-8044-B45C-D434B2DDC832}"/>
              </a:ext>
            </a:extLst>
          </p:cNvPr>
          <p:cNvSpPr/>
          <p:nvPr/>
        </p:nvSpPr>
        <p:spPr>
          <a:xfrm>
            <a:off x="7693241" y="3843166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215" name="Rechteck 214"/>
          <p:cNvSpPr/>
          <p:nvPr/>
        </p:nvSpPr>
        <p:spPr>
          <a:xfrm>
            <a:off x="1159005" y="1156285"/>
            <a:ext cx="579535" cy="4593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Programm</a:t>
            </a:r>
          </a:p>
          <a:p>
            <a:pPr algn="ctr"/>
            <a:r>
              <a:rPr lang="de-CH" sz="825" b="1" dirty="0">
                <a:solidFill>
                  <a:schemeClr val="tx1"/>
                </a:solidFill>
              </a:rPr>
              <a:t> A</a:t>
            </a:r>
          </a:p>
        </p:txBody>
      </p:sp>
      <p:sp>
        <p:nvSpPr>
          <p:cNvPr id="216" name="Rechteck 215"/>
          <p:cNvSpPr/>
          <p:nvPr/>
        </p:nvSpPr>
        <p:spPr>
          <a:xfrm>
            <a:off x="1797095" y="1156285"/>
            <a:ext cx="560099" cy="4593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Programm </a:t>
            </a:r>
          </a:p>
          <a:p>
            <a:pPr algn="ctr"/>
            <a:r>
              <a:rPr lang="de-CH" sz="825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17" name="Rechteck 216"/>
          <p:cNvSpPr/>
          <p:nvPr/>
        </p:nvSpPr>
        <p:spPr>
          <a:xfrm>
            <a:off x="2427396" y="1156285"/>
            <a:ext cx="560099" cy="4593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Programm </a:t>
            </a:r>
          </a:p>
          <a:p>
            <a:pPr algn="ctr"/>
            <a:r>
              <a:rPr lang="de-CH" sz="825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18" name="Rechteck 217"/>
          <p:cNvSpPr/>
          <p:nvPr/>
        </p:nvSpPr>
        <p:spPr>
          <a:xfrm>
            <a:off x="4970837" y="1159193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Marketing</a:t>
            </a:r>
            <a:endParaRPr lang="de-CH" sz="675" dirty="0">
              <a:solidFill>
                <a:schemeClr val="tx1"/>
              </a:solidFill>
            </a:endParaRPr>
          </a:p>
        </p:txBody>
      </p:sp>
      <p:sp>
        <p:nvSpPr>
          <p:cNvPr id="219" name="Rechteck 218"/>
          <p:cNvSpPr/>
          <p:nvPr/>
        </p:nvSpPr>
        <p:spPr>
          <a:xfrm>
            <a:off x="3683730" y="1156285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 err="1" smtClean="0">
                <a:solidFill>
                  <a:schemeClr val="tx1"/>
                </a:solidFill>
              </a:rPr>
              <a:t>Curricu-lum</a:t>
            </a:r>
            <a:r>
              <a:rPr lang="de-CH" sz="675" dirty="0" smtClean="0">
                <a:solidFill>
                  <a:schemeClr val="tx1"/>
                </a:solidFill>
              </a:rPr>
              <a:t> </a:t>
            </a:r>
            <a:r>
              <a:rPr lang="de-CH" sz="675" dirty="0" err="1">
                <a:solidFill>
                  <a:schemeClr val="tx1"/>
                </a:solidFill>
              </a:rPr>
              <a:t>Entwick-lung</a:t>
            </a:r>
            <a:endParaRPr lang="de-CH" sz="675" dirty="0">
              <a:solidFill>
                <a:schemeClr val="tx1"/>
              </a:solidFill>
            </a:endParaRPr>
          </a:p>
        </p:txBody>
      </p:sp>
      <p:sp>
        <p:nvSpPr>
          <p:cNvPr id="220" name="Rechteck 219"/>
          <p:cNvSpPr/>
          <p:nvPr/>
        </p:nvSpPr>
        <p:spPr>
          <a:xfrm>
            <a:off x="4299632" y="1156285"/>
            <a:ext cx="630930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ICT</a:t>
            </a: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skillpartout</a:t>
            </a:r>
            <a:endParaRPr lang="de-CH" sz="675" dirty="0">
              <a:solidFill>
                <a:schemeClr val="tx1"/>
              </a:solidFill>
            </a:endParaRPr>
          </a:p>
        </p:txBody>
      </p:sp>
      <p:sp>
        <p:nvSpPr>
          <p:cNvPr id="222" name="Rechteck 221"/>
          <p:cNvSpPr/>
          <p:nvPr/>
        </p:nvSpPr>
        <p:spPr>
          <a:xfrm>
            <a:off x="5608094" y="1156285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Stunden</a:t>
            </a:r>
          </a:p>
          <a:p>
            <a:pPr algn="ctr"/>
            <a:r>
              <a:rPr lang="de-CH" sz="675" dirty="0">
                <a:solidFill>
                  <a:schemeClr val="tx1"/>
                </a:solidFill>
              </a:rPr>
              <a:t>Planung</a:t>
            </a:r>
          </a:p>
        </p:txBody>
      </p:sp>
      <p:sp>
        <p:nvSpPr>
          <p:cNvPr id="223" name="Rechteck 222">
            <a:extLst>
              <a:ext uri="{FF2B5EF4-FFF2-40B4-BE49-F238E27FC236}">
                <a16:creationId xmlns:a16="http://schemas.microsoft.com/office/drawing/2014/main" id="{0AD820FB-66A0-6247-9D7E-FF828606D9AA}"/>
              </a:ext>
            </a:extLst>
          </p:cNvPr>
          <p:cNvSpPr/>
          <p:nvPr/>
        </p:nvSpPr>
        <p:spPr>
          <a:xfrm>
            <a:off x="6852399" y="1156285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Sim-Pat</a:t>
            </a:r>
          </a:p>
        </p:txBody>
      </p:sp>
      <p:sp>
        <p:nvSpPr>
          <p:cNvPr id="224" name="Rechteck 223"/>
          <p:cNvSpPr/>
          <p:nvPr/>
        </p:nvSpPr>
        <p:spPr>
          <a:xfrm>
            <a:off x="6230890" y="1156285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Medien</a:t>
            </a:r>
          </a:p>
          <a:p>
            <a:pPr algn="ctr"/>
            <a:r>
              <a:rPr lang="de-CH" sz="675" dirty="0">
                <a:solidFill>
                  <a:schemeClr val="tx1"/>
                </a:solidFill>
              </a:rPr>
              <a:t>Recherche</a:t>
            </a:r>
          </a:p>
        </p:txBody>
      </p:sp>
      <p:sp>
        <p:nvSpPr>
          <p:cNvPr id="225" name="Rechteck 224"/>
          <p:cNvSpPr/>
          <p:nvPr/>
        </p:nvSpPr>
        <p:spPr>
          <a:xfrm>
            <a:off x="7461144" y="1159192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>
                <a:solidFill>
                  <a:schemeClr val="tx1"/>
                </a:solidFill>
              </a:rPr>
              <a:t>Selektions-</a:t>
            </a:r>
            <a:br>
              <a:rPr lang="de-CH" sz="675" dirty="0">
                <a:solidFill>
                  <a:schemeClr val="tx1"/>
                </a:solidFill>
              </a:rPr>
            </a:br>
            <a:r>
              <a:rPr lang="de-CH" sz="675" dirty="0">
                <a:solidFill>
                  <a:schemeClr val="tx1"/>
                </a:solidFill>
              </a:rPr>
              <a:t>verfahren</a:t>
            </a:r>
          </a:p>
        </p:txBody>
      </p:sp>
      <p:cxnSp>
        <p:nvCxnSpPr>
          <p:cNvPr id="227" name="Gewinkelter Verbinder 226"/>
          <p:cNvCxnSpPr>
            <a:stCxn id="56" idx="2"/>
            <a:endCxn id="215" idx="0"/>
          </p:cNvCxnSpPr>
          <p:nvPr/>
        </p:nvCxnSpPr>
        <p:spPr>
          <a:xfrm rot="5400000">
            <a:off x="2811687" y="-638945"/>
            <a:ext cx="432316" cy="315814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winkelter Verbinder 227"/>
          <p:cNvCxnSpPr>
            <a:stCxn id="56" idx="2"/>
            <a:endCxn id="216" idx="0"/>
          </p:cNvCxnSpPr>
          <p:nvPr/>
        </p:nvCxnSpPr>
        <p:spPr>
          <a:xfrm rot="5400000">
            <a:off x="3125873" y="-324759"/>
            <a:ext cx="432316" cy="25297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Gewinkelter Verbinder 230"/>
          <p:cNvCxnSpPr>
            <a:stCxn id="56" idx="2"/>
            <a:endCxn id="217" idx="0"/>
          </p:cNvCxnSpPr>
          <p:nvPr/>
        </p:nvCxnSpPr>
        <p:spPr>
          <a:xfrm rot="5400000">
            <a:off x="3441024" y="-9608"/>
            <a:ext cx="432316" cy="18994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winkelter Verbinder 234"/>
          <p:cNvCxnSpPr>
            <a:stCxn id="56" idx="2"/>
            <a:endCxn id="218" idx="0"/>
          </p:cNvCxnSpPr>
          <p:nvPr/>
        </p:nvCxnSpPr>
        <p:spPr>
          <a:xfrm rot="16200000" flipH="1">
            <a:off x="4711290" y="619596"/>
            <a:ext cx="435224" cy="64397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Gewinkelter Verbinder 237"/>
          <p:cNvCxnSpPr>
            <a:stCxn id="56" idx="2"/>
            <a:endCxn id="219" idx="0"/>
          </p:cNvCxnSpPr>
          <p:nvPr/>
        </p:nvCxnSpPr>
        <p:spPr>
          <a:xfrm rot="5400000">
            <a:off x="4069191" y="618559"/>
            <a:ext cx="432316" cy="6431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Gewinkelter Verbinder 240"/>
          <p:cNvCxnSpPr>
            <a:stCxn id="56" idx="2"/>
            <a:endCxn id="220" idx="0"/>
          </p:cNvCxnSpPr>
          <p:nvPr/>
        </p:nvCxnSpPr>
        <p:spPr>
          <a:xfrm rot="16200000" flipH="1">
            <a:off x="4394849" y="936037"/>
            <a:ext cx="432316" cy="81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Gewinkelter Verbinder 244"/>
          <p:cNvCxnSpPr>
            <a:stCxn id="56" idx="2"/>
          </p:cNvCxnSpPr>
          <p:nvPr/>
        </p:nvCxnSpPr>
        <p:spPr>
          <a:xfrm rot="16200000" flipH="1">
            <a:off x="4706438" y="624448"/>
            <a:ext cx="432316" cy="63135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Gewinkelter Verbinder 247"/>
          <p:cNvCxnSpPr>
            <a:stCxn id="56" idx="2"/>
            <a:endCxn id="222" idx="0"/>
          </p:cNvCxnSpPr>
          <p:nvPr/>
        </p:nvCxnSpPr>
        <p:spPr>
          <a:xfrm rot="16200000" flipH="1">
            <a:off x="5031372" y="299513"/>
            <a:ext cx="432316" cy="12812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Gewinkelter Verbinder 250"/>
          <p:cNvCxnSpPr>
            <a:stCxn id="56" idx="2"/>
            <a:endCxn id="224" idx="0"/>
          </p:cNvCxnSpPr>
          <p:nvPr/>
        </p:nvCxnSpPr>
        <p:spPr>
          <a:xfrm rot="16200000" flipH="1">
            <a:off x="5342770" y="-11885"/>
            <a:ext cx="432316" cy="19040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winkelter Verbinder 253"/>
          <p:cNvCxnSpPr>
            <a:stCxn id="56" idx="2"/>
            <a:endCxn id="223" idx="0"/>
          </p:cNvCxnSpPr>
          <p:nvPr/>
        </p:nvCxnSpPr>
        <p:spPr>
          <a:xfrm rot="16200000" flipH="1">
            <a:off x="5653525" y="-322639"/>
            <a:ext cx="432316" cy="25255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Gewinkelter Verbinder 256"/>
          <p:cNvCxnSpPr>
            <a:stCxn id="56" idx="2"/>
            <a:endCxn id="171" idx="0"/>
          </p:cNvCxnSpPr>
          <p:nvPr/>
        </p:nvCxnSpPr>
        <p:spPr>
          <a:xfrm rot="16200000" flipH="1">
            <a:off x="6260962" y="-930077"/>
            <a:ext cx="432316" cy="37404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hteck 123"/>
          <p:cNvSpPr/>
          <p:nvPr/>
        </p:nvSpPr>
        <p:spPr>
          <a:xfrm>
            <a:off x="256790" y="4973943"/>
            <a:ext cx="902215" cy="153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Pädagogik Pool</a:t>
            </a:r>
          </a:p>
        </p:txBody>
      </p:sp>
      <p:sp>
        <p:nvSpPr>
          <p:cNvPr id="127" name="Rechteck 126"/>
          <p:cNvSpPr/>
          <p:nvPr/>
        </p:nvSpPr>
        <p:spPr>
          <a:xfrm>
            <a:off x="3060101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Peter Zahnd</a:t>
            </a:r>
          </a:p>
        </p:txBody>
      </p:sp>
      <p:sp>
        <p:nvSpPr>
          <p:cNvPr id="139" name="Ellipse 138"/>
          <p:cNvSpPr/>
          <p:nvPr/>
        </p:nvSpPr>
        <p:spPr>
          <a:xfrm>
            <a:off x="3294381" y="283326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0" name="Ellipse 139"/>
          <p:cNvSpPr/>
          <p:nvPr/>
        </p:nvSpPr>
        <p:spPr>
          <a:xfrm>
            <a:off x="3294381" y="3076850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1" name="Ellipse 140"/>
          <p:cNvSpPr/>
          <p:nvPr/>
        </p:nvSpPr>
        <p:spPr>
          <a:xfrm>
            <a:off x="3294381" y="332964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2" name="Ellipse 141"/>
          <p:cNvSpPr/>
          <p:nvPr/>
        </p:nvSpPr>
        <p:spPr>
          <a:xfrm>
            <a:off x="3294381" y="3568304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6" name="Ellipse 145"/>
          <p:cNvSpPr/>
          <p:nvPr/>
        </p:nvSpPr>
        <p:spPr>
          <a:xfrm>
            <a:off x="3294381" y="3845129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7" name="Ellipse 146"/>
          <p:cNvSpPr/>
          <p:nvPr/>
        </p:nvSpPr>
        <p:spPr>
          <a:xfrm>
            <a:off x="3294381" y="432912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8" name="Ellipse 147"/>
          <p:cNvSpPr/>
          <p:nvPr/>
        </p:nvSpPr>
        <p:spPr>
          <a:xfrm>
            <a:off x="5195469" y="4535379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49" name="Ellipse 148"/>
          <p:cNvSpPr/>
          <p:nvPr/>
        </p:nvSpPr>
        <p:spPr>
          <a:xfrm>
            <a:off x="3301955" y="4777197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67" name="Rechteck 166"/>
          <p:cNvSpPr/>
          <p:nvPr/>
        </p:nvSpPr>
        <p:spPr>
          <a:xfrm>
            <a:off x="3060934" y="1156285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Ausbildungsbewilligung</a:t>
            </a:r>
            <a:endParaRPr lang="de-CH" sz="675" dirty="0">
              <a:solidFill>
                <a:schemeClr val="tx1"/>
              </a:solidFill>
            </a:endParaRPr>
          </a:p>
        </p:txBody>
      </p:sp>
      <p:sp>
        <p:nvSpPr>
          <p:cNvPr id="168" name="Ellipse 167"/>
          <p:cNvSpPr/>
          <p:nvPr/>
        </p:nvSpPr>
        <p:spPr>
          <a:xfrm>
            <a:off x="3924704" y="2829203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69" name="Textfeld 16"/>
          <p:cNvSpPr txBox="1">
            <a:spLocks noChangeArrowheads="1"/>
          </p:cNvSpPr>
          <p:nvPr/>
        </p:nvSpPr>
        <p:spPr bwMode="auto">
          <a:xfrm>
            <a:off x="8055469" y="6411504"/>
            <a:ext cx="86531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utiger LT Com 55 Roman" panose="020B0503030504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utiger LT Com 55 Roman" panose="020B0503030504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utiger LT Com 55 Roman" panose="020B0503030504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utiger LT Com 55 Roman" panose="020B0503030504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CH" altLang="de-DE" sz="800" i="1" dirty="0" smtClean="0"/>
              <a:t>1.07.2024</a:t>
            </a:r>
            <a:endParaRPr lang="de-CH" altLang="de-DE" sz="800" i="1" dirty="0"/>
          </a:p>
        </p:txBody>
      </p:sp>
      <p:sp>
        <p:nvSpPr>
          <p:cNvPr id="170" name="Rechteck 169"/>
          <p:cNvSpPr/>
          <p:nvPr/>
        </p:nvSpPr>
        <p:spPr>
          <a:xfrm>
            <a:off x="8066441" y="1612885"/>
            <a:ext cx="560099" cy="6179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b="1" dirty="0">
                <a:solidFill>
                  <a:schemeClr val="tx1"/>
                </a:solidFill>
              </a:rPr>
              <a:t>Claudia </a:t>
            </a:r>
            <a:r>
              <a:rPr lang="de-CH" sz="675" b="1" dirty="0" smtClean="0">
                <a:solidFill>
                  <a:schemeClr val="tx1"/>
                </a:solidFill>
              </a:rPr>
              <a:t>Allemann</a:t>
            </a: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Peter Zahnd</a:t>
            </a:r>
            <a:endParaRPr lang="de-CH" sz="675" dirty="0">
              <a:solidFill>
                <a:schemeClr val="tx1"/>
              </a:solidFill>
            </a:endParaRPr>
          </a:p>
        </p:txBody>
      </p:sp>
      <p:sp>
        <p:nvSpPr>
          <p:cNvPr id="171" name="Rechteck 170"/>
          <p:cNvSpPr/>
          <p:nvPr/>
        </p:nvSpPr>
        <p:spPr>
          <a:xfrm>
            <a:off x="8067274" y="1156285"/>
            <a:ext cx="560099" cy="459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75" dirty="0" smtClean="0">
                <a:solidFill>
                  <a:schemeClr val="tx1"/>
                </a:solidFill>
              </a:rPr>
              <a:t>Coaching</a:t>
            </a:r>
            <a:endParaRPr lang="de-CH" sz="675" dirty="0">
              <a:solidFill>
                <a:schemeClr val="tx1"/>
              </a:solidFill>
            </a:endParaRPr>
          </a:p>
        </p:txBody>
      </p:sp>
      <p:cxnSp>
        <p:nvCxnSpPr>
          <p:cNvPr id="172" name="Gewinkelter Verbinder 171"/>
          <p:cNvCxnSpPr>
            <a:stCxn id="56" idx="2"/>
            <a:endCxn id="225" idx="0"/>
          </p:cNvCxnSpPr>
          <p:nvPr/>
        </p:nvCxnSpPr>
        <p:spPr>
          <a:xfrm rot="16200000" flipH="1">
            <a:off x="5956444" y="-625559"/>
            <a:ext cx="435223" cy="31342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Ellipse 191"/>
          <p:cNvSpPr/>
          <p:nvPr/>
        </p:nvSpPr>
        <p:spPr>
          <a:xfrm>
            <a:off x="8310658" y="4795049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cxnSp>
        <p:nvCxnSpPr>
          <p:cNvPr id="272" name="Gerader Verbinder 271"/>
          <p:cNvCxnSpPr>
            <a:stCxn id="13" idx="2"/>
          </p:cNvCxnSpPr>
          <p:nvPr/>
        </p:nvCxnSpPr>
        <p:spPr>
          <a:xfrm>
            <a:off x="2706613" y="2230806"/>
            <a:ext cx="833" cy="282531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5" name="Gerader Verbinder 274"/>
          <p:cNvCxnSpPr>
            <a:stCxn id="127" idx="2"/>
          </p:cNvCxnSpPr>
          <p:nvPr/>
        </p:nvCxnSpPr>
        <p:spPr>
          <a:xfrm>
            <a:off x="3340151" y="2230806"/>
            <a:ext cx="0" cy="282531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8" name="Gerader Verbinder 277"/>
          <p:cNvCxnSpPr>
            <a:stCxn id="46" idx="2"/>
          </p:cNvCxnSpPr>
          <p:nvPr/>
        </p:nvCxnSpPr>
        <p:spPr>
          <a:xfrm>
            <a:off x="3962948" y="2230806"/>
            <a:ext cx="832" cy="28286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1" name="Gerader Verbinder 280"/>
          <p:cNvCxnSpPr>
            <a:stCxn id="59" idx="2"/>
          </p:cNvCxnSpPr>
          <p:nvPr/>
        </p:nvCxnSpPr>
        <p:spPr>
          <a:xfrm>
            <a:off x="4614264" y="2230806"/>
            <a:ext cx="3917" cy="282531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4" name="Gerader Verbinder 283"/>
          <p:cNvCxnSpPr>
            <a:stCxn id="39" idx="2"/>
          </p:cNvCxnSpPr>
          <p:nvPr/>
        </p:nvCxnSpPr>
        <p:spPr>
          <a:xfrm flipH="1">
            <a:off x="5230192" y="2233714"/>
            <a:ext cx="19863" cy="282571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7" name="Gerader Verbinder 286"/>
          <p:cNvCxnSpPr>
            <a:stCxn id="133" idx="2"/>
          </p:cNvCxnSpPr>
          <p:nvPr/>
        </p:nvCxnSpPr>
        <p:spPr>
          <a:xfrm>
            <a:off x="5887311" y="2230806"/>
            <a:ext cx="833" cy="28286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8" name="Gerader Verbinder 287"/>
          <p:cNvCxnSpPr>
            <a:stCxn id="58" idx="2"/>
          </p:cNvCxnSpPr>
          <p:nvPr/>
        </p:nvCxnSpPr>
        <p:spPr>
          <a:xfrm flipH="1">
            <a:off x="6483545" y="2230806"/>
            <a:ext cx="26563" cy="28286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9" name="Gerader Verbinder 288"/>
          <p:cNvCxnSpPr>
            <a:stCxn id="128" idx="2"/>
          </p:cNvCxnSpPr>
          <p:nvPr/>
        </p:nvCxnSpPr>
        <p:spPr>
          <a:xfrm flipH="1">
            <a:off x="7125690" y="2230806"/>
            <a:ext cx="5926" cy="28286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0" name="Gerader Verbinder 289"/>
          <p:cNvCxnSpPr>
            <a:stCxn id="90" idx="2"/>
          </p:cNvCxnSpPr>
          <p:nvPr/>
        </p:nvCxnSpPr>
        <p:spPr>
          <a:xfrm flipH="1">
            <a:off x="7728668" y="2233713"/>
            <a:ext cx="11694" cy="282571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1" name="Gerader Verbinder 290"/>
          <p:cNvCxnSpPr>
            <a:stCxn id="170" idx="2"/>
          </p:cNvCxnSpPr>
          <p:nvPr/>
        </p:nvCxnSpPr>
        <p:spPr>
          <a:xfrm>
            <a:off x="8346491" y="2230806"/>
            <a:ext cx="14544" cy="28286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9" name="Ellipse 128"/>
          <p:cNvSpPr/>
          <p:nvPr/>
        </p:nvSpPr>
        <p:spPr>
          <a:xfrm>
            <a:off x="5195469" y="4088357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54" name="Ellipse 153"/>
          <p:cNvSpPr/>
          <p:nvPr/>
        </p:nvSpPr>
        <p:spPr>
          <a:xfrm>
            <a:off x="8303149" y="4338578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55" name="Ellipse 154"/>
          <p:cNvSpPr/>
          <p:nvPr/>
        </p:nvSpPr>
        <p:spPr>
          <a:xfrm>
            <a:off x="1403185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56" name="Ellipse 155"/>
          <p:cNvSpPr/>
          <p:nvPr/>
        </p:nvSpPr>
        <p:spPr>
          <a:xfrm>
            <a:off x="2031659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57" name="Ellipse 156"/>
          <p:cNvSpPr/>
          <p:nvPr/>
        </p:nvSpPr>
        <p:spPr>
          <a:xfrm>
            <a:off x="2667944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58" name="Ellipse 157"/>
          <p:cNvSpPr/>
          <p:nvPr/>
        </p:nvSpPr>
        <p:spPr>
          <a:xfrm>
            <a:off x="3909297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59" name="Ellipse 158"/>
          <p:cNvSpPr/>
          <p:nvPr/>
        </p:nvSpPr>
        <p:spPr>
          <a:xfrm>
            <a:off x="5195469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60" name="Ellipse 159"/>
          <p:cNvSpPr/>
          <p:nvPr/>
        </p:nvSpPr>
        <p:spPr>
          <a:xfrm>
            <a:off x="5855490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61" name="Ellipse 160"/>
          <p:cNvSpPr/>
          <p:nvPr/>
        </p:nvSpPr>
        <p:spPr>
          <a:xfrm>
            <a:off x="7079253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62" name="Ellipse 161"/>
          <p:cNvSpPr/>
          <p:nvPr/>
        </p:nvSpPr>
        <p:spPr>
          <a:xfrm>
            <a:off x="6424355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73" name="Ellipse 172"/>
          <p:cNvSpPr/>
          <p:nvPr/>
        </p:nvSpPr>
        <p:spPr>
          <a:xfrm>
            <a:off x="7693241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74" name="Ellipse 173"/>
          <p:cNvSpPr/>
          <p:nvPr/>
        </p:nvSpPr>
        <p:spPr>
          <a:xfrm>
            <a:off x="8317354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75" name="Ellipse 174"/>
          <p:cNvSpPr/>
          <p:nvPr/>
        </p:nvSpPr>
        <p:spPr>
          <a:xfrm>
            <a:off x="4571744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  <p:sp>
        <p:nvSpPr>
          <p:cNvPr id="176" name="Ellipse 175"/>
          <p:cNvSpPr/>
          <p:nvPr/>
        </p:nvSpPr>
        <p:spPr>
          <a:xfrm>
            <a:off x="3308012" y="5009845"/>
            <a:ext cx="92874" cy="928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675"/>
          </a:p>
        </p:txBody>
      </p:sp>
    </p:spTree>
    <p:extLst>
      <p:ext uri="{BB962C8B-B14F-4D97-AF65-F5344CB8AC3E}">
        <p14:creationId xmlns:p14="http://schemas.microsoft.com/office/powerpoint/2010/main" val="418822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seit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nhaltseit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Bildschirmpräsentation (4:3)</PresentationFormat>
  <Paragraphs>94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Arial</vt:lpstr>
      <vt:lpstr>Calibri</vt:lpstr>
      <vt:lpstr>Frutiger LT Com 55 Roman</vt:lpstr>
      <vt:lpstr>Frutiger LT Std 55 Roman</vt:lpstr>
      <vt:lpstr>Lucida Grande</vt:lpstr>
      <vt:lpstr>Symbol</vt:lpstr>
      <vt:lpstr>Verdana</vt:lpstr>
      <vt:lpstr>Titelseiten</vt:lpstr>
      <vt:lpstr>Inhaltseiten</vt:lpstr>
      <vt:lpstr>PowerPoint-Präsentation</vt:lpstr>
      <vt:lpstr>PowerPoint-Präsentation</vt:lpstr>
    </vt:vector>
  </TitlesOfParts>
  <Company>solothurn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divis visuelle gestaltung</dc:creator>
  <cp:lastModifiedBy>Schenker Brigitte</cp:lastModifiedBy>
  <cp:revision>109</cp:revision>
  <cp:lastPrinted>2020-06-12T13:45:35Z</cp:lastPrinted>
  <dcterms:created xsi:type="dcterms:W3CDTF">2017-11-20T10:04:10Z</dcterms:created>
  <dcterms:modified xsi:type="dcterms:W3CDTF">2024-09-12T07:39:04Z</dcterms:modified>
</cp:coreProperties>
</file>